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6" r:id="rId5"/>
    <p:sldId id="265" r:id="rId6"/>
    <p:sldId id="274" r:id="rId7"/>
    <p:sldId id="266" r:id="rId8"/>
    <p:sldId id="275" r:id="rId9"/>
    <p:sldId id="284" r:id="rId10"/>
    <p:sldId id="285" r:id="rId11"/>
    <p:sldId id="280" r:id="rId12"/>
    <p:sldId id="276" r:id="rId13"/>
    <p:sldId id="279" r:id="rId14"/>
    <p:sldId id="278" r:id="rId15"/>
    <p:sldId id="270" r:id="rId16"/>
    <p:sldId id="281" r:id="rId17"/>
    <p:sldId id="282" r:id="rId18"/>
    <p:sldId id="283" r:id="rId19"/>
    <p:sldId id="267" r:id="rId20"/>
    <p:sldId id="268" r:id="rId21"/>
    <p:sldId id="269" r:id="rId22"/>
    <p:sldId id="271" r:id="rId23"/>
    <p:sldId id="272" r:id="rId24"/>
    <p:sldId id="273" r:id="rId25"/>
    <p:sldId id="256" r:id="rId26"/>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5EF25D0-1FF5-4DDA-9164-D61270251682}">
          <p14:sldIdLst>
            <p14:sldId id="286"/>
          </p14:sldIdLst>
        </p14:section>
        <p14:section name="Run plays" id="{569A464F-6A2D-4968-A515-CBB50B99DFC4}">
          <p14:sldIdLst>
            <p14:sldId id="265"/>
            <p14:sldId id="274"/>
            <p14:sldId id="266"/>
            <p14:sldId id="275"/>
            <p14:sldId id="284"/>
            <p14:sldId id="285"/>
          </p14:sldIdLst>
        </p14:section>
        <p14:section name="Pass plays" id="{7B373C1A-0B51-4F83-BF76-00A59FF51565}">
          <p14:sldIdLst>
            <p14:sldId id="280"/>
            <p14:sldId id="276"/>
            <p14:sldId id="279"/>
            <p14:sldId id="278"/>
          </p14:sldIdLst>
        </p14:section>
        <p14:section name="Scrimmage Kicks" id="{99C32281-D822-4F23-9907-AB2BA1D694AF}">
          <p14:sldIdLst>
            <p14:sldId id="270"/>
            <p14:sldId id="281"/>
            <p14:sldId id="282"/>
            <p14:sldId id="283"/>
          </p14:sldIdLst>
        </p14:section>
        <p14:section name="Backup slides" id="{0F12C2EB-653E-463B-8B42-87119C5BE3C0}">
          <p14:sldIdLst>
            <p14:sldId id="267"/>
            <p14:sldId id="268"/>
            <p14:sldId id="269"/>
            <p14:sldId id="271"/>
            <p14:sldId id="272"/>
            <p14:sldId id="273"/>
            <p14:sldId id="2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B0C2F0-BC3C-42F0-B899-F3F6AA4432A8}" v="5" dt="2023-10-17T16:14:15.4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2" d="100"/>
          <a:sy n="102" d="100"/>
        </p:scale>
        <p:origin x="144"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bjørn Rohold" userId="555cf37c-db00-49fb-bc1a-bafdcdb6c718" providerId="ADAL" clId="{38B0C2F0-BC3C-42F0-B899-F3F6AA4432A8}"/>
    <pc:docChg chg="undo custSel modSld">
      <pc:chgData name="Asbjørn Rohold" userId="555cf37c-db00-49fb-bc1a-bafdcdb6c718" providerId="ADAL" clId="{38B0C2F0-BC3C-42F0-B899-F3F6AA4432A8}" dt="2023-10-17T18:15:17.643" v="1239" actId="27636"/>
      <pc:docMkLst>
        <pc:docMk/>
      </pc:docMkLst>
      <pc:sldChg chg="modSp mod">
        <pc:chgData name="Asbjørn Rohold" userId="555cf37c-db00-49fb-bc1a-bafdcdb6c718" providerId="ADAL" clId="{38B0C2F0-BC3C-42F0-B899-F3F6AA4432A8}" dt="2023-10-17T15:58:17.108" v="585" actId="20577"/>
        <pc:sldMkLst>
          <pc:docMk/>
          <pc:sldMk cId="154316912" sldId="265"/>
        </pc:sldMkLst>
        <pc:spChg chg="mod">
          <ac:chgData name="Asbjørn Rohold" userId="555cf37c-db00-49fb-bc1a-bafdcdb6c718" providerId="ADAL" clId="{38B0C2F0-BC3C-42F0-B899-F3F6AA4432A8}" dt="2023-10-17T15:57:36.875" v="577" actId="20577"/>
          <ac:spMkLst>
            <pc:docMk/>
            <pc:sldMk cId="154316912" sldId="265"/>
            <ac:spMk id="150" creationId="{61BBE2F9-61C7-200A-FD00-DB974996C3E1}"/>
          </ac:spMkLst>
        </pc:spChg>
        <pc:spChg chg="mod">
          <ac:chgData name="Asbjørn Rohold" userId="555cf37c-db00-49fb-bc1a-bafdcdb6c718" providerId="ADAL" clId="{38B0C2F0-BC3C-42F0-B899-F3F6AA4432A8}" dt="2023-10-17T15:57:43.312" v="579" actId="20577"/>
          <ac:spMkLst>
            <pc:docMk/>
            <pc:sldMk cId="154316912" sldId="265"/>
            <ac:spMk id="151" creationId="{C1B1F426-2266-774C-236F-4DD2A78BD68F}"/>
          </ac:spMkLst>
        </pc:spChg>
        <pc:spChg chg="mod">
          <ac:chgData name="Asbjørn Rohold" userId="555cf37c-db00-49fb-bc1a-bafdcdb6c718" providerId="ADAL" clId="{38B0C2F0-BC3C-42F0-B899-F3F6AA4432A8}" dt="2023-10-17T15:56:29.252" v="567" actId="403"/>
          <ac:spMkLst>
            <pc:docMk/>
            <pc:sldMk cId="154316912" sldId="265"/>
            <ac:spMk id="152" creationId="{C765AAB9-6346-1FDA-0F17-0AA37CB6830D}"/>
          </ac:spMkLst>
        </pc:spChg>
        <pc:spChg chg="mod">
          <ac:chgData name="Asbjørn Rohold" userId="555cf37c-db00-49fb-bc1a-bafdcdb6c718" providerId="ADAL" clId="{38B0C2F0-BC3C-42F0-B899-F3F6AA4432A8}" dt="2023-10-17T15:57:57.268" v="580" actId="20577"/>
          <ac:spMkLst>
            <pc:docMk/>
            <pc:sldMk cId="154316912" sldId="265"/>
            <ac:spMk id="153" creationId="{B72C3CD1-35BB-70D4-C399-B99EC3E1A7C9}"/>
          </ac:spMkLst>
        </pc:spChg>
        <pc:spChg chg="mod">
          <ac:chgData name="Asbjørn Rohold" userId="555cf37c-db00-49fb-bc1a-bafdcdb6c718" providerId="ADAL" clId="{38B0C2F0-BC3C-42F0-B899-F3F6AA4432A8}" dt="2023-10-17T15:58:17.108" v="585" actId="20577"/>
          <ac:spMkLst>
            <pc:docMk/>
            <pc:sldMk cId="154316912" sldId="265"/>
            <ac:spMk id="154" creationId="{1CB5701D-AFAB-D641-0816-744FD5041965}"/>
          </ac:spMkLst>
        </pc:spChg>
        <pc:spChg chg="mod">
          <ac:chgData name="Asbjørn Rohold" userId="555cf37c-db00-49fb-bc1a-bafdcdb6c718" providerId="ADAL" clId="{38B0C2F0-BC3C-42F0-B899-F3F6AA4432A8}" dt="2023-10-17T15:58:10.569" v="582" actId="20577"/>
          <ac:spMkLst>
            <pc:docMk/>
            <pc:sldMk cId="154316912" sldId="265"/>
            <ac:spMk id="155" creationId="{B9CD4D86-5165-C2F0-796D-95DBB020CF96}"/>
          </ac:spMkLst>
        </pc:spChg>
      </pc:sldChg>
      <pc:sldChg chg="modSp mod">
        <pc:chgData name="Asbjørn Rohold" userId="555cf37c-db00-49fb-bc1a-bafdcdb6c718" providerId="ADAL" clId="{38B0C2F0-BC3C-42F0-B899-F3F6AA4432A8}" dt="2023-10-17T15:59:59.893" v="609" actId="20577"/>
        <pc:sldMkLst>
          <pc:docMk/>
          <pc:sldMk cId="1371188873" sldId="266"/>
        </pc:sldMkLst>
        <pc:spChg chg="mod">
          <ac:chgData name="Asbjørn Rohold" userId="555cf37c-db00-49fb-bc1a-bafdcdb6c718" providerId="ADAL" clId="{38B0C2F0-BC3C-42F0-B899-F3F6AA4432A8}" dt="2023-10-17T15:47:45.643" v="375" actId="20577"/>
          <ac:spMkLst>
            <pc:docMk/>
            <pc:sldMk cId="1371188873" sldId="266"/>
            <ac:spMk id="5" creationId="{C125D3E7-9BEA-96DE-5E04-9DA6AAC6462C}"/>
          </ac:spMkLst>
        </pc:spChg>
        <pc:spChg chg="mod">
          <ac:chgData name="Asbjørn Rohold" userId="555cf37c-db00-49fb-bc1a-bafdcdb6c718" providerId="ADAL" clId="{38B0C2F0-BC3C-42F0-B899-F3F6AA4432A8}" dt="2023-10-17T15:59:23.904" v="599" actId="20577"/>
          <ac:spMkLst>
            <pc:docMk/>
            <pc:sldMk cId="1371188873" sldId="266"/>
            <ac:spMk id="150" creationId="{61BBE2F9-61C7-200A-FD00-DB974996C3E1}"/>
          </ac:spMkLst>
        </pc:spChg>
        <pc:spChg chg="mod">
          <ac:chgData name="Asbjørn Rohold" userId="555cf37c-db00-49fb-bc1a-bafdcdb6c718" providerId="ADAL" clId="{38B0C2F0-BC3C-42F0-B899-F3F6AA4432A8}" dt="2023-10-17T15:59:27.142" v="601" actId="20577"/>
          <ac:spMkLst>
            <pc:docMk/>
            <pc:sldMk cId="1371188873" sldId="266"/>
            <ac:spMk id="151" creationId="{C1B1F426-2266-774C-236F-4DD2A78BD68F}"/>
          </ac:spMkLst>
        </pc:spChg>
        <pc:spChg chg="mod">
          <ac:chgData name="Asbjørn Rohold" userId="555cf37c-db00-49fb-bc1a-bafdcdb6c718" providerId="ADAL" clId="{38B0C2F0-BC3C-42F0-B899-F3F6AA4432A8}" dt="2023-10-17T15:59:07.375" v="594" actId="20577"/>
          <ac:spMkLst>
            <pc:docMk/>
            <pc:sldMk cId="1371188873" sldId="266"/>
            <ac:spMk id="152" creationId="{C765AAB9-6346-1FDA-0F17-0AA37CB6830D}"/>
          </ac:spMkLst>
        </pc:spChg>
        <pc:spChg chg="mod">
          <ac:chgData name="Asbjørn Rohold" userId="555cf37c-db00-49fb-bc1a-bafdcdb6c718" providerId="ADAL" clId="{38B0C2F0-BC3C-42F0-B899-F3F6AA4432A8}" dt="2023-10-17T15:59:54.702" v="607" actId="20577"/>
          <ac:spMkLst>
            <pc:docMk/>
            <pc:sldMk cId="1371188873" sldId="266"/>
            <ac:spMk id="153" creationId="{B72C3CD1-35BB-70D4-C399-B99EC3E1A7C9}"/>
          </ac:spMkLst>
        </pc:spChg>
        <pc:spChg chg="mod">
          <ac:chgData name="Asbjørn Rohold" userId="555cf37c-db00-49fb-bc1a-bafdcdb6c718" providerId="ADAL" clId="{38B0C2F0-BC3C-42F0-B899-F3F6AA4432A8}" dt="2023-10-17T15:59:59.893" v="609" actId="20577"/>
          <ac:spMkLst>
            <pc:docMk/>
            <pc:sldMk cId="1371188873" sldId="266"/>
            <ac:spMk id="154" creationId="{1CB5701D-AFAB-D641-0816-744FD5041965}"/>
          </ac:spMkLst>
        </pc:spChg>
        <pc:spChg chg="mod">
          <ac:chgData name="Asbjørn Rohold" userId="555cf37c-db00-49fb-bc1a-bafdcdb6c718" providerId="ADAL" clId="{38B0C2F0-BC3C-42F0-B899-F3F6AA4432A8}" dt="2023-10-17T15:59:16.818" v="598" actId="20577"/>
          <ac:spMkLst>
            <pc:docMk/>
            <pc:sldMk cId="1371188873" sldId="266"/>
            <ac:spMk id="155" creationId="{B9CD4D86-5165-C2F0-796D-95DBB020CF96}"/>
          </ac:spMkLst>
        </pc:spChg>
      </pc:sldChg>
      <pc:sldChg chg="addSp delSp modSp mod">
        <pc:chgData name="Asbjørn Rohold" userId="555cf37c-db00-49fb-bc1a-bafdcdb6c718" providerId="ADAL" clId="{38B0C2F0-BC3C-42F0-B899-F3F6AA4432A8}" dt="2023-10-17T18:08:43.444" v="1213" actId="20577"/>
        <pc:sldMkLst>
          <pc:docMk/>
          <pc:sldMk cId="4099034610" sldId="270"/>
        </pc:sldMkLst>
        <pc:spChg chg="mod">
          <ac:chgData name="Asbjørn Rohold" userId="555cf37c-db00-49fb-bc1a-bafdcdb6c718" providerId="ADAL" clId="{38B0C2F0-BC3C-42F0-B899-F3F6AA4432A8}" dt="2023-10-17T18:03:20.322" v="1187" actId="20577"/>
          <ac:spMkLst>
            <pc:docMk/>
            <pc:sldMk cId="4099034610" sldId="270"/>
            <ac:spMk id="2" creationId="{3ACCB63A-F83F-5B2E-4D8F-67977FBD976D}"/>
          </ac:spMkLst>
        </pc:spChg>
        <pc:spChg chg="mod">
          <ac:chgData name="Asbjørn Rohold" userId="555cf37c-db00-49fb-bc1a-bafdcdb6c718" providerId="ADAL" clId="{38B0C2F0-BC3C-42F0-B899-F3F6AA4432A8}" dt="2023-10-17T17:58:22.899" v="1161" actId="108"/>
          <ac:spMkLst>
            <pc:docMk/>
            <pc:sldMk cId="4099034610" sldId="270"/>
            <ac:spMk id="7" creationId="{2A429007-7151-F88B-FD3B-9B9E03A27586}"/>
          </ac:spMkLst>
        </pc:spChg>
        <pc:spChg chg="mod">
          <ac:chgData name="Asbjørn Rohold" userId="555cf37c-db00-49fb-bc1a-bafdcdb6c718" providerId="ADAL" clId="{38B0C2F0-BC3C-42F0-B899-F3F6AA4432A8}" dt="2023-10-17T17:58:22.040" v="1160" actId="108"/>
          <ac:spMkLst>
            <pc:docMk/>
            <pc:sldMk cId="4099034610" sldId="270"/>
            <ac:spMk id="8" creationId="{F85EB3AE-72A6-0646-FA8B-53EB9781977D}"/>
          </ac:spMkLst>
        </pc:spChg>
        <pc:spChg chg="mod">
          <ac:chgData name="Asbjørn Rohold" userId="555cf37c-db00-49fb-bc1a-bafdcdb6c718" providerId="ADAL" clId="{38B0C2F0-BC3C-42F0-B899-F3F6AA4432A8}" dt="2023-10-17T17:58:38.233" v="1166" actId="20577"/>
          <ac:spMkLst>
            <pc:docMk/>
            <pc:sldMk cId="4099034610" sldId="270"/>
            <ac:spMk id="9" creationId="{A8E5EE26-30FE-698F-54D4-70BF60FE7E83}"/>
          </ac:spMkLst>
        </pc:spChg>
        <pc:spChg chg="mod">
          <ac:chgData name="Asbjørn Rohold" userId="555cf37c-db00-49fb-bc1a-bafdcdb6c718" providerId="ADAL" clId="{38B0C2F0-BC3C-42F0-B899-F3F6AA4432A8}" dt="2023-10-17T17:58:28.385" v="1164" actId="20577"/>
          <ac:spMkLst>
            <pc:docMk/>
            <pc:sldMk cId="4099034610" sldId="270"/>
            <ac:spMk id="10" creationId="{DF250C8B-CDA2-4DE9-8EFB-250D48FEACB3}"/>
          </ac:spMkLst>
        </pc:spChg>
        <pc:spChg chg="mod">
          <ac:chgData name="Asbjørn Rohold" userId="555cf37c-db00-49fb-bc1a-bafdcdb6c718" providerId="ADAL" clId="{38B0C2F0-BC3C-42F0-B899-F3F6AA4432A8}" dt="2023-10-17T17:58:20.194" v="1158" actId="108"/>
          <ac:spMkLst>
            <pc:docMk/>
            <pc:sldMk cId="4099034610" sldId="270"/>
            <ac:spMk id="11" creationId="{073128E2-EB31-14F4-E6A6-A4808D6B1D6A}"/>
          </ac:spMkLst>
        </pc:spChg>
        <pc:spChg chg="mod">
          <ac:chgData name="Asbjørn Rohold" userId="555cf37c-db00-49fb-bc1a-bafdcdb6c718" providerId="ADAL" clId="{38B0C2F0-BC3C-42F0-B899-F3F6AA4432A8}" dt="2023-10-17T17:58:21.257" v="1159" actId="108"/>
          <ac:spMkLst>
            <pc:docMk/>
            <pc:sldMk cId="4099034610" sldId="270"/>
            <ac:spMk id="12" creationId="{A4B08354-C27A-9767-131C-381E8802D433}"/>
          </ac:spMkLst>
        </pc:spChg>
        <pc:spChg chg="mod">
          <ac:chgData name="Asbjørn Rohold" userId="555cf37c-db00-49fb-bc1a-bafdcdb6c718" providerId="ADAL" clId="{38B0C2F0-BC3C-42F0-B899-F3F6AA4432A8}" dt="2023-10-17T18:08:43.444" v="1213" actId="20577"/>
          <ac:spMkLst>
            <pc:docMk/>
            <pc:sldMk cId="4099034610" sldId="270"/>
            <ac:spMk id="13" creationId="{22B22275-D82F-7DCB-B7BA-F32E3149028E}"/>
          </ac:spMkLst>
        </pc:spChg>
        <pc:spChg chg="add del mod">
          <ac:chgData name="Asbjørn Rohold" userId="555cf37c-db00-49fb-bc1a-bafdcdb6c718" providerId="ADAL" clId="{38B0C2F0-BC3C-42F0-B899-F3F6AA4432A8}" dt="2023-10-17T18:08:38.054" v="1212" actId="20577"/>
          <ac:spMkLst>
            <pc:docMk/>
            <pc:sldMk cId="4099034610" sldId="270"/>
            <ac:spMk id="17" creationId="{0A32B566-3C96-A684-2BEE-EAABA6DFBB09}"/>
          </ac:spMkLst>
        </pc:spChg>
      </pc:sldChg>
      <pc:sldChg chg="modSp mod">
        <pc:chgData name="Asbjørn Rohold" userId="555cf37c-db00-49fb-bc1a-bafdcdb6c718" providerId="ADAL" clId="{38B0C2F0-BC3C-42F0-B899-F3F6AA4432A8}" dt="2023-10-17T15:42:30.443" v="173" actId="20577"/>
        <pc:sldMkLst>
          <pc:docMk/>
          <pc:sldMk cId="2181183131" sldId="274"/>
        </pc:sldMkLst>
        <pc:spChg chg="mod">
          <ac:chgData name="Asbjørn Rohold" userId="555cf37c-db00-49fb-bc1a-bafdcdb6c718" providerId="ADAL" clId="{38B0C2F0-BC3C-42F0-B899-F3F6AA4432A8}" dt="2023-10-17T15:40:27.547" v="2" actId="6549"/>
          <ac:spMkLst>
            <pc:docMk/>
            <pc:sldMk cId="2181183131" sldId="274"/>
            <ac:spMk id="8" creationId="{C3385CEE-8E48-D1FA-8CB0-14E82210777E}"/>
          </ac:spMkLst>
        </pc:spChg>
        <pc:spChg chg="mod">
          <ac:chgData name="Asbjørn Rohold" userId="555cf37c-db00-49fb-bc1a-bafdcdb6c718" providerId="ADAL" clId="{38B0C2F0-BC3C-42F0-B899-F3F6AA4432A8}" dt="2023-10-17T15:41:46.978" v="152" actId="20577"/>
          <ac:spMkLst>
            <pc:docMk/>
            <pc:sldMk cId="2181183131" sldId="274"/>
            <ac:spMk id="9" creationId="{F6B06536-5204-53BB-D254-D3D8E173AE7F}"/>
          </ac:spMkLst>
        </pc:spChg>
        <pc:spChg chg="mod">
          <ac:chgData name="Asbjørn Rohold" userId="555cf37c-db00-49fb-bc1a-bafdcdb6c718" providerId="ADAL" clId="{38B0C2F0-BC3C-42F0-B899-F3F6AA4432A8}" dt="2023-10-17T15:41:50.915" v="159" actId="20577"/>
          <ac:spMkLst>
            <pc:docMk/>
            <pc:sldMk cId="2181183131" sldId="274"/>
            <ac:spMk id="14" creationId="{E01FDAA0-920E-BBD7-8EC9-5424217167C8}"/>
          </ac:spMkLst>
        </pc:spChg>
        <pc:spChg chg="mod">
          <ac:chgData name="Asbjørn Rohold" userId="555cf37c-db00-49fb-bc1a-bafdcdb6c718" providerId="ADAL" clId="{38B0C2F0-BC3C-42F0-B899-F3F6AA4432A8}" dt="2023-10-17T15:41:53.708" v="167" actId="20577"/>
          <ac:spMkLst>
            <pc:docMk/>
            <pc:sldMk cId="2181183131" sldId="274"/>
            <ac:spMk id="15" creationId="{22676F5B-41A3-7A5B-CE50-36DE1C2B90BB}"/>
          </ac:spMkLst>
        </pc:spChg>
        <pc:spChg chg="mod">
          <ac:chgData name="Asbjørn Rohold" userId="555cf37c-db00-49fb-bc1a-bafdcdb6c718" providerId="ADAL" clId="{38B0C2F0-BC3C-42F0-B899-F3F6AA4432A8}" dt="2023-10-17T15:42:30.443" v="173" actId="20577"/>
          <ac:spMkLst>
            <pc:docMk/>
            <pc:sldMk cId="2181183131" sldId="274"/>
            <ac:spMk id="16" creationId="{247D2C17-EDA9-0E7E-1D8C-D089E03869B2}"/>
          </ac:spMkLst>
        </pc:spChg>
      </pc:sldChg>
      <pc:sldChg chg="modSp mod">
        <pc:chgData name="Asbjørn Rohold" userId="555cf37c-db00-49fb-bc1a-bafdcdb6c718" providerId="ADAL" clId="{38B0C2F0-BC3C-42F0-B899-F3F6AA4432A8}" dt="2023-10-17T15:54:58.725" v="522" actId="20577"/>
        <pc:sldMkLst>
          <pc:docMk/>
          <pc:sldMk cId="2913642418" sldId="275"/>
        </pc:sldMkLst>
        <pc:spChg chg="mod">
          <ac:chgData name="Asbjørn Rohold" userId="555cf37c-db00-49fb-bc1a-bafdcdb6c718" providerId="ADAL" clId="{38B0C2F0-BC3C-42F0-B899-F3F6AA4432A8}" dt="2023-10-17T15:48:14.005" v="377" actId="20577"/>
          <ac:spMkLst>
            <pc:docMk/>
            <pc:sldMk cId="2913642418" sldId="275"/>
            <ac:spMk id="7" creationId="{D55369E2-D1DD-3719-A927-884D5D9BBDE2}"/>
          </ac:spMkLst>
        </pc:spChg>
        <pc:spChg chg="mod">
          <ac:chgData name="Asbjørn Rohold" userId="555cf37c-db00-49fb-bc1a-bafdcdb6c718" providerId="ADAL" clId="{38B0C2F0-BC3C-42F0-B899-F3F6AA4432A8}" dt="2023-10-17T15:45:10.217" v="294" actId="21"/>
          <ac:spMkLst>
            <pc:docMk/>
            <pc:sldMk cId="2913642418" sldId="275"/>
            <ac:spMk id="8" creationId="{C3385CEE-8E48-D1FA-8CB0-14E82210777E}"/>
          </ac:spMkLst>
        </pc:spChg>
        <pc:spChg chg="mod">
          <ac:chgData name="Asbjørn Rohold" userId="555cf37c-db00-49fb-bc1a-bafdcdb6c718" providerId="ADAL" clId="{38B0C2F0-BC3C-42F0-B899-F3F6AA4432A8}" dt="2023-10-17T15:48:27.220" v="379" actId="20577"/>
          <ac:spMkLst>
            <pc:docMk/>
            <pc:sldMk cId="2913642418" sldId="275"/>
            <ac:spMk id="9" creationId="{F6B06536-5204-53BB-D254-D3D8E173AE7F}"/>
          </ac:spMkLst>
        </pc:spChg>
        <pc:spChg chg="mod">
          <ac:chgData name="Asbjørn Rohold" userId="555cf37c-db00-49fb-bc1a-bafdcdb6c718" providerId="ADAL" clId="{38B0C2F0-BC3C-42F0-B899-F3F6AA4432A8}" dt="2023-10-17T15:45:56.245" v="332" actId="20577"/>
          <ac:spMkLst>
            <pc:docMk/>
            <pc:sldMk cId="2913642418" sldId="275"/>
            <ac:spMk id="14" creationId="{E01FDAA0-920E-BBD7-8EC9-5424217167C8}"/>
          </ac:spMkLst>
        </pc:spChg>
        <pc:spChg chg="mod">
          <ac:chgData name="Asbjørn Rohold" userId="555cf37c-db00-49fb-bc1a-bafdcdb6c718" providerId="ADAL" clId="{38B0C2F0-BC3C-42F0-B899-F3F6AA4432A8}" dt="2023-10-17T15:54:00.346" v="485" actId="20577"/>
          <ac:spMkLst>
            <pc:docMk/>
            <pc:sldMk cId="2913642418" sldId="275"/>
            <ac:spMk id="15" creationId="{22676F5B-41A3-7A5B-CE50-36DE1C2B90BB}"/>
          </ac:spMkLst>
        </pc:spChg>
        <pc:spChg chg="mod">
          <ac:chgData name="Asbjørn Rohold" userId="555cf37c-db00-49fb-bc1a-bafdcdb6c718" providerId="ADAL" clId="{38B0C2F0-BC3C-42F0-B899-F3F6AA4432A8}" dt="2023-10-17T15:54:58.725" v="522" actId="20577"/>
          <ac:spMkLst>
            <pc:docMk/>
            <pc:sldMk cId="2913642418" sldId="275"/>
            <ac:spMk id="16" creationId="{247D2C17-EDA9-0E7E-1D8C-D089E03869B2}"/>
          </ac:spMkLst>
        </pc:spChg>
      </pc:sldChg>
      <pc:sldChg chg="modSp mod">
        <pc:chgData name="Asbjørn Rohold" userId="555cf37c-db00-49fb-bc1a-bafdcdb6c718" providerId="ADAL" clId="{38B0C2F0-BC3C-42F0-B899-F3F6AA4432A8}" dt="2023-10-17T16:22:12.594" v="981" actId="27636"/>
        <pc:sldMkLst>
          <pc:docMk/>
          <pc:sldMk cId="326482181" sldId="276"/>
        </pc:sldMkLst>
        <pc:spChg chg="mod">
          <ac:chgData name="Asbjørn Rohold" userId="555cf37c-db00-49fb-bc1a-bafdcdb6c718" providerId="ADAL" clId="{38B0C2F0-BC3C-42F0-B899-F3F6AA4432A8}" dt="2023-10-17T16:20:41.523" v="889" actId="20577"/>
          <ac:spMkLst>
            <pc:docMk/>
            <pc:sldMk cId="326482181" sldId="276"/>
            <ac:spMk id="6" creationId="{E170E20B-10A0-0982-EDC7-0EF95A9093BE}"/>
          </ac:spMkLst>
        </pc:spChg>
        <pc:spChg chg="mod">
          <ac:chgData name="Asbjørn Rohold" userId="555cf37c-db00-49fb-bc1a-bafdcdb6c718" providerId="ADAL" clId="{38B0C2F0-BC3C-42F0-B899-F3F6AA4432A8}" dt="2023-10-17T16:21:09.143" v="891" actId="27636"/>
          <ac:spMkLst>
            <pc:docMk/>
            <pc:sldMk cId="326482181" sldId="276"/>
            <ac:spMk id="8" creationId="{C3385CEE-8E48-D1FA-8CB0-14E82210777E}"/>
          </ac:spMkLst>
        </pc:spChg>
        <pc:spChg chg="mod">
          <ac:chgData name="Asbjørn Rohold" userId="555cf37c-db00-49fb-bc1a-bafdcdb6c718" providerId="ADAL" clId="{38B0C2F0-BC3C-42F0-B899-F3F6AA4432A8}" dt="2023-10-17T16:21:58.646" v="935" actId="27636"/>
          <ac:spMkLst>
            <pc:docMk/>
            <pc:sldMk cId="326482181" sldId="276"/>
            <ac:spMk id="9" creationId="{F6B06536-5204-53BB-D254-D3D8E173AE7F}"/>
          </ac:spMkLst>
        </pc:spChg>
        <pc:spChg chg="mod">
          <ac:chgData name="Asbjørn Rohold" userId="555cf37c-db00-49fb-bc1a-bafdcdb6c718" providerId="ADAL" clId="{38B0C2F0-BC3C-42F0-B899-F3F6AA4432A8}" dt="2023-10-17T16:21:40.670" v="932" actId="20577"/>
          <ac:spMkLst>
            <pc:docMk/>
            <pc:sldMk cId="326482181" sldId="276"/>
            <ac:spMk id="15" creationId="{22676F5B-41A3-7A5B-CE50-36DE1C2B90BB}"/>
          </ac:spMkLst>
        </pc:spChg>
        <pc:spChg chg="mod">
          <ac:chgData name="Asbjørn Rohold" userId="555cf37c-db00-49fb-bc1a-bafdcdb6c718" providerId="ADAL" clId="{38B0C2F0-BC3C-42F0-B899-F3F6AA4432A8}" dt="2023-10-17T16:22:12.594" v="981" actId="27636"/>
          <ac:spMkLst>
            <pc:docMk/>
            <pc:sldMk cId="326482181" sldId="276"/>
            <ac:spMk id="16" creationId="{247D2C17-EDA9-0E7E-1D8C-D089E03869B2}"/>
          </ac:spMkLst>
        </pc:spChg>
      </pc:sldChg>
      <pc:sldChg chg="modSp mod">
        <pc:chgData name="Asbjørn Rohold" userId="555cf37c-db00-49fb-bc1a-bafdcdb6c718" providerId="ADAL" clId="{38B0C2F0-BC3C-42F0-B899-F3F6AA4432A8}" dt="2023-10-17T16:24:50.087" v="1117" actId="27636"/>
        <pc:sldMkLst>
          <pc:docMk/>
          <pc:sldMk cId="2487024253" sldId="278"/>
        </pc:sldMkLst>
        <pc:spChg chg="mod">
          <ac:chgData name="Asbjørn Rohold" userId="555cf37c-db00-49fb-bc1a-bafdcdb6c718" providerId="ADAL" clId="{38B0C2F0-BC3C-42F0-B899-F3F6AA4432A8}" dt="2023-10-17T16:22:44.603" v="982" actId="6549"/>
          <ac:spMkLst>
            <pc:docMk/>
            <pc:sldMk cId="2487024253" sldId="278"/>
            <ac:spMk id="8" creationId="{C3385CEE-8E48-D1FA-8CB0-14E82210777E}"/>
          </ac:spMkLst>
        </pc:spChg>
        <pc:spChg chg="mod">
          <ac:chgData name="Asbjørn Rohold" userId="555cf37c-db00-49fb-bc1a-bafdcdb6c718" providerId="ADAL" clId="{38B0C2F0-BC3C-42F0-B899-F3F6AA4432A8}" dt="2023-10-17T16:24:20.308" v="1111" actId="27636"/>
          <ac:spMkLst>
            <pc:docMk/>
            <pc:sldMk cId="2487024253" sldId="278"/>
            <ac:spMk id="9" creationId="{F6B06536-5204-53BB-D254-D3D8E173AE7F}"/>
          </ac:spMkLst>
        </pc:spChg>
        <pc:spChg chg="mod">
          <ac:chgData name="Asbjørn Rohold" userId="555cf37c-db00-49fb-bc1a-bafdcdb6c718" providerId="ADAL" clId="{38B0C2F0-BC3C-42F0-B899-F3F6AA4432A8}" dt="2023-10-17T16:24:50.087" v="1117" actId="27636"/>
          <ac:spMkLst>
            <pc:docMk/>
            <pc:sldMk cId="2487024253" sldId="278"/>
            <ac:spMk id="15" creationId="{22676F5B-41A3-7A5B-CE50-36DE1C2B90BB}"/>
          </ac:spMkLst>
        </pc:spChg>
        <pc:spChg chg="mod">
          <ac:chgData name="Asbjørn Rohold" userId="555cf37c-db00-49fb-bc1a-bafdcdb6c718" providerId="ADAL" clId="{38B0C2F0-BC3C-42F0-B899-F3F6AA4432A8}" dt="2023-10-17T16:24:25.235" v="1114" actId="20577"/>
          <ac:spMkLst>
            <pc:docMk/>
            <pc:sldMk cId="2487024253" sldId="278"/>
            <ac:spMk id="16" creationId="{247D2C17-EDA9-0E7E-1D8C-D089E03869B2}"/>
          </ac:spMkLst>
        </pc:spChg>
      </pc:sldChg>
      <pc:sldChg chg="modSp mod">
        <pc:chgData name="Asbjørn Rohold" userId="555cf37c-db00-49fb-bc1a-bafdcdb6c718" providerId="ADAL" clId="{38B0C2F0-BC3C-42F0-B899-F3F6AA4432A8}" dt="2023-10-17T17:56:12.644" v="1145" actId="20577"/>
        <pc:sldMkLst>
          <pc:docMk/>
          <pc:sldMk cId="1144658871" sldId="279"/>
        </pc:sldMkLst>
        <pc:spChg chg="mod">
          <ac:chgData name="Asbjørn Rohold" userId="555cf37c-db00-49fb-bc1a-bafdcdb6c718" providerId="ADAL" clId="{38B0C2F0-BC3C-42F0-B899-F3F6AA4432A8}" dt="2023-10-17T17:55:03.446" v="1123" actId="108"/>
          <ac:spMkLst>
            <pc:docMk/>
            <pc:sldMk cId="1144658871" sldId="279"/>
            <ac:spMk id="150" creationId="{61BBE2F9-61C7-200A-FD00-DB974996C3E1}"/>
          </ac:spMkLst>
        </pc:spChg>
        <pc:spChg chg="mod">
          <ac:chgData name="Asbjørn Rohold" userId="555cf37c-db00-49fb-bc1a-bafdcdb6c718" providerId="ADAL" clId="{38B0C2F0-BC3C-42F0-B899-F3F6AA4432A8}" dt="2023-10-17T17:55:04.646" v="1124" actId="108"/>
          <ac:spMkLst>
            <pc:docMk/>
            <pc:sldMk cId="1144658871" sldId="279"/>
            <ac:spMk id="151" creationId="{C1B1F426-2266-774C-236F-4DD2A78BD68F}"/>
          </ac:spMkLst>
        </pc:spChg>
        <pc:spChg chg="mod">
          <ac:chgData name="Asbjørn Rohold" userId="555cf37c-db00-49fb-bc1a-bafdcdb6c718" providerId="ADAL" clId="{38B0C2F0-BC3C-42F0-B899-F3F6AA4432A8}" dt="2023-10-17T17:55:38.136" v="1137" actId="20577"/>
          <ac:spMkLst>
            <pc:docMk/>
            <pc:sldMk cId="1144658871" sldId="279"/>
            <ac:spMk id="152" creationId="{C765AAB9-6346-1FDA-0F17-0AA37CB6830D}"/>
          </ac:spMkLst>
        </pc:spChg>
        <pc:spChg chg="mod">
          <ac:chgData name="Asbjørn Rohold" userId="555cf37c-db00-49fb-bc1a-bafdcdb6c718" providerId="ADAL" clId="{38B0C2F0-BC3C-42F0-B899-F3F6AA4432A8}" dt="2023-10-17T17:55:21.031" v="1128" actId="20577"/>
          <ac:spMkLst>
            <pc:docMk/>
            <pc:sldMk cId="1144658871" sldId="279"/>
            <ac:spMk id="153" creationId="{B72C3CD1-35BB-70D4-C399-B99EC3E1A7C9}"/>
          </ac:spMkLst>
        </pc:spChg>
        <pc:spChg chg="mod">
          <ac:chgData name="Asbjørn Rohold" userId="555cf37c-db00-49fb-bc1a-bafdcdb6c718" providerId="ADAL" clId="{38B0C2F0-BC3C-42F0-B899-F3F6AA4432A8}" dt="2023-10-17T17:56:12.644" v="1145" actId="20577"/>
          <ac:spMkLst>
            <pc:docMk/>
            <pc:sldMk cId="1144658871" sldId="279"/>
            <ac:spMk id="154" creationId="{1CB5701D-AFAB-D641-0816-744FD5041965}"/>
          </ac:spMkLst>
        </pc:spChg>
        <pc:spChg chg="mod">
          <ac:chgData name="Asbjørn Rohold" userId="555cf37c-db00-49fb-bc1a-bafdcdb6c718" providerId="ADAL" clId="{38B0C2F0-BC3C-42F0-B899-F3F6AA4432A8}" dt="2023-10-17T17:56:08.476" v="1143" actId="20577"/>
          <ac:spMkLst>
            <pc:docMk/>
            <pc:sldMk cId="1144658871" sldId="279"/>
            <ac:spMk id="155" creationId="{B9CD4D86-5165-C2F0-796D-95DBB020CF96}"/>
          </ac:spMkLst>
        </pc:spChg>
      </pc:sldChg>
      <pc:sldChg chg="addSp delSp modSp mod">
        <pc:chgData name="Asbjørn Rohold" userId="555cf37c-db00-49fb-bc1a-bafdcdb6c718" providerId="ADAL" clId="{38B0C2F0-BC3C-42F0-B899-F3F6AA4432A8}" dt="2023-10-17T16:14:26.620" v="844" actId="14100"/>
        <pc:sldMkLst>
          <pc:docMk/>
          <pc:sldMk cId="1685466372" sldId="280"/>
        </pc:sldMkLst>
        <pc:spChg chg="mod">
          <ac:chgData name="Asbjørn Rohold" userId="555cf37c-db00-49fb-bc1a-bafdcdb6c718" providerId="ADAL" clId="{38B0C2F0-BC3C-42F0-B899-F3F6AA4432A8}" dt="2023-10-17T16:13:19.050" v="834" actId="20577"/>
          <ac:spMkLst>
            <pc:docMk/>
            <pc:sldMk cId="1685466372" sldId="280"/>
            <ac:spMk id="150" creationId="{61BBE2F9-61C7-200A-FD00-DB974996C3E1}"/>
          </ac:spMkLst>
        </pc:spChg>
        <pc:spChg chg="mod">
          <ac:chgData name="Asbjørn Rohold" userId="555cf37c-db00-49fb-bc1a-bafdcdb6c718" providerId="ADAL" clId="{38B0C2F0-BC3C-42F0-B899-F3F6AA4432A8}" dt="2023-10-17T16:13:21.671" v="836" actId="20577"/>
          <ac:spMkLst>
            <pc:docMk/>
            <pc:sldMk cId="1685466372" sldId="280"/>
            <ac:spMk id="151" creationId="{C1B1F426-2266-774C-236F-4DD2A78BD68F}"/>
          </ac:spMkLst>
        </pc:spChg>
        <pc:spChg chg="mod">
          <ac:chgData name="Asbjørn Rohold" userId="555cf37c-db00-49fb-bc1a-bafdcdb6c718" providerId="ADAL" clId="{38B0C2F0-BC3C-42F0-B899-F3F6AA4432A8}" dt="2023-10-17T16:12:42.284" v="828" actId="20577"/>
          <ac:spMkLst>
            <pc:docMk/>
            <pc:sldMk cId="1685466372" sldId="280"/>
            <ac:spMk id="152" creationId="{C765AAB9-6346-1FDA-0F17-0AA37CB6830D}"/>
          </ac:spMkLst>
        </pc:spChg>
        <pc:spChg chg="mod">
          <ac:chgData name="Asbjørn Rohold" userId="555cf37c-db00-49fb-bc1a-bafdcdb6c718" providerId="ADAL" clId="{38B0C2F0-BC3C-42F0-B899-F3F6AA4432A8}" dt="2023-10-17T16:12:24.706" v="821" actId="108"/>
          <ac:spMkLst>
            <pc:docMk/>
            <pc:sldMk cId="1685466372" sldId="280"/>
            <ac:spMk id="153" creationId="{B72C3CD1-35BB-70D4-C399-B99EC3E1A7C9}"/>
          </ac:spMkLst>
        </pc:spChg>
        <pc:spChg chg="mod">
          <ac:chgData name="Asbjørn Rohold" userId="555cf37c-db00-49fb-bc1a-bafdcdb6c718" providerId="ADAL" clId="{38B0C2F0-BC3C-42F0-B899-F3F6AA4432A8}" dt="2023-10-17T16:13:06.788" v="833" actId="20577"/>
          <ac:spMkLst>
            <pc:docMk/>
            <pc:sldMk cId="1685466372" sldId="280"/>
            <ac:spMk id="154" creationId="{1CB5701D-AFAB-D641-0816-744FD5041965}"/>
          </ac:spMkLst>
        </pc:spChg>
        <pc:spChg chg="mod">
          <ac:chgData name="Asbjørn Rohold" userId="555cf37c-db00-49fb-bc1a-bafdcdb6c718" providerId="ADAL" clId="{38B0C2F0-BC3C-42F0-B899-F3F6AA4432A8}" dt="2023-10-17T16:13:02.785" v="831" actId="20577"/>
          <ac:spMkLst>
            <pc:docMk/>
            <pc:sldMk cId="1685466372" sldId="280"/>
            <ac:spMk id="155" creationId="{B9CD4D86-5165-C2F0-796D-95DBB020CF96}"/>
          </ac:spMkLst>
        </pc:spChg>
        <pc:cxnChg chg="add mod">
          <ac:chgData name="Asbjørn Rohold" userId="555cf37c-db00-49fb-bc1a-bafdcdb6c718" providerId="ADAL" clId="{38B0C2F0-BC3C-42F0-B899-F3F6AA4432A8}" dt="2023-10-17T16:10:38.098" v="806" actId="14100"/>
          <ac:cxnSpMkLst>
            <pc:docMk/>
            <pc:sldMk cId="1685466372" sldId="280"/>
            <ac:cxnSpMk id="6" creationId="{CBFB8DD2-AACA-D4B8-C253-CDB51ABEE802}"/>
          </ac:cxnSpMkLst>
        </pc:cxnChg>
        <pc:cxnChg chg="add mod">
          <ac:chgData name="Asbjørn Rohold" userId="555cf37c-db00-49fb-bc1a-bafdcdb6c718" providerId="ADAL" clId="{38B0C2F0-BC3C-42F0-B899-F3F6AA4432A8}" dt="2023-10-17T16:10:33.901" v="805" actId="1076"/>
          <ac:cxnSpMkLst>
            <pc:docMk/>
            <pc:sldMk cId="1685466372" sldId="280"/>
            <ac:cxnSpMk id="7" creationId="{C1F5704A-406B-8269-0D3F-81678C493866}"/>
          </ac:cxnSpMkLst>
        </pc:cxnChg>
        <pc:cxnChg chg="add mod">
          <ac:chgData name="Asbjørn Rohold" userId="555cf37c-db00-49fb-bc1a-bafdcdb6c718" providerId="ADAL" clId="{38B0C2F0-BC3C-42F0-B899-F3F6AA4432A8}" dt="2023-10-17T16:11:23.442" v="811" actId="14100"/>
          <ac:cxnSpMkLst>
            <pc:docMk/>
            <pc:sldMk cId="1685466372" sldId="280"/>
            <ac:cxnSpMk id="9" creationId="{13575671-343D-D8A2-267E-2B7E3E098793}"/>
          </ac:cxnSpMkLst>
        </pc:cxnChg>
        <pc:cxnChg chg="add del mod">
          <ac:chgData name="Asbjørn Rohold" userId="555cf37c-db00-49fb-bc1a-bafdcdb6c718" providerId="ADAL" clId="{38B0C2F0-BC3C-42F0-B899-F3F6AA4432A8}" dt="2023-10-17T16:11:52.953" v="815" actId="21"/>
          <ac:cxnSpMkLst>
            <pc:docMk/>
            <pc:sldMk cId="1685466372" sldId="280"/>
            <ac:cxnSpMk id="10" creationId="{21B23CE4-471C-143C-D9B0-34ED6843AA87}"/>
          </ac:cxnSpMkLst>
        </pc:cxnChg>
        <pc:cxnChg chg="add mod">
          <ac:chgData name="Asbjørn Rohold" userId="555cf37c-db00-49fb-bc1a-bafdcdb6c718" providerId="ADAL" clId="{38B0C2F0-BC3C-42F0-B899-F3F6AA4432A8}" dt="2023-10-17T16:12:02.373" v="818" actId="14100"/>
          <ac:cxnSpMkLst>
            <pc:docMk/>
            <pc:sldMk cId="1685466372" sldId="280"/>
            <ac:cxnSpMk id="14" creationId="{8937ECF6-3C14-1F3A-5A60-E59F17A35A32}"/>
          </ac:cxnSpMkLst>
        </pc:cxnChg>
        <pc:cxnChg chg="add mod">
          <ac:chgData name="Asbjørn Rohold" userId="555cf37c-db00-49fb-bc1a-bafdcdb6c718" providerId="ADAL" clId="{38B0C2F0-BC3C-42F0-B899-F3F6AA4432A8}" dt="2023-10-17T16:14:09.907" v="840" actId="14100"/>
          <ac:cxnSpMkLst>
            <pc:docMk/>
            <pc:sldMk cId="1685466372" sldId="280"/>
            <ac:cxnSpMk id="16" creationId="{39BAF595-185E-03E7-5D61-6F8E7EBAF8D7}"/>
          </ac:cxnSpMkLst>
        </pc:cxnChg>
        <pc:cxnChg chg="add mod">
          <ac:chgData name="Asbjørn Rohold" userId="555cf37c-db00-49fb-bc1a-bafdcdb6c718" providerId="ADAL" clId="{38B0C2F0-BC3C-42F0-B899-F3F6AA4432A8}" dt="2023-10-17T16:14:26.620" v="844" actId="14100"/>
          <ac:cxnSpMkLst>
            <pc:docMk/>
            <pc:sldMk cId="1685466372" sldId="280"/>
            <ac:cxnSpMk id="19" creationId="{2848AB1C-D7AD-EF51-B6E5-7A5901103ECB}"/>
          </ac:cxnSpMkLst>
        </pc:cxnChg>
      </pc:sldChg>
      <pc:sldChg chg="modSp mod">
        <pc:chgData name="Asbjørn Rohold" userId="555cf37c-db00-49fb-bc1a-bafdcdb6c718" providerId="ADAL" clId="{38B0C2F0-BC3C-42F0-B899-F3F6AA4432A8}" dt="2023-10-17T18:06:48.913" v="1191"/>
        <pc:sldMkLst>
          <pc:docMk/>
          <pc:sldMk cId="1127104662" sldId="281"/>
        </pc:sldMkLst>
        <pc:spChg chg="mod">
          <ac:chgData name="Asbjørn Rohold" userId="555cf37c-db00-49fb-bc1a-bafdcdb6c718" providerId="ADAL" clId="{38B0C2F0-BC3C-42F0-B899-F3F6AA4432A8}" dt="2023-10-17T17:56:55.307" v="1147" actId="27636"/>
          <ac:spMkLst>
            <pc:docMk/>
            <pc:sldMk cId="1127104662" sldId="281"/>
            <ac:spMk id="8" creationId="{C3385CEE-8E48-D1FA-8CB0-14E82210777E}"/>
          </ac:spMkLst>
        </pc:spChg>
        <pc:spChg chg="mod">
          <ac:chgData name="Asbjørn Rohold" userId="555cf37c-db00-49fb-bc1a-bafdcdb6c718" providerId="ADAL" clId="{38B0C2F0-BC3C-42F0-B899-F3F6AA4432A8}" dt="2023-10-17T17:57:55.937" v="1156" actId="27636"/>
          <ac:spMkLst>
            <pc:docMk/>
            <pc:sldMk cId="1127104662" sldId="281"/>
            <ac:spMk id="9" creationId="{F6B06536-5204-53BB-D254-D3D8E173AE7F}"/>
          </ac:spMkLst>
        </pc:spChg>
        <pc:spChg chg="mod">
          <ac:chgData name="Asbjørn Rohold" userId="555cf37c-db00-49fb-bc1a-bafdcdb6c718" providerId="ADAL" clId="{38B0C2F0-BC3C-42F0-B899-F3F6AA4432A8}" dt="2023-10-17T18:06:46.823" v="1189"/>
          <ac:spMkLst>
            <pc:docMk/>
            <pc:sldMk cId="1127104662" sldId="281"/>
            <ac:spMk id="15" creationId="{22676F5B-41A3-7A5B-CE50-36DE1C2B90BB}"/>
          </ac:spMkLst>
        </pc:spChg>
        <pc:spChg chg="mod">
          <ac:chgData name="Asbjørn Rohold" userId="555cf37c-db00-49fb-bc1a-bafdcdb6c718" providerId="ADAL" clId="{38B0C2F0-BC3C-42F0-B899-F3F6AA4432A8}" dt="2023-10-17T18:06:48.913" v="1191"/>
          <ac:spMkLst>
            <pc:docMk/>
            <pc:sldMk cId="1127104662" sldId="281"/>
            <ac:spMk id="16" creationId="{247D2C17-EDA9-0E7E-1D8C-D089E03869B2}"/>
          </ac:spMkLst>
        </pc:spChg>
      </pc:sldChg>
      <pc:sldChg chg="modSp mod">
        <pc:chgData name="Asbjørn Rohold" userId="555cf37c-db00-49fb-bc1a-bafdcdb6c718" providerId="ADAL" clId="{38B0C2F0-BC3C-42F0-B899-F3F6AA4432A8}" dt="2023-10-17T18:14:32.159" v="1229" actId="20577"/>
        <pc:sldMkLst>
          <pc:docMk/>
          <pc:sldMk cId="1685786996" sldId="282"/>
        </pc:sldMkLst>
        <pc:spChg chg="mod">
          <ac:chgData name="Asbjørn Rohold" userId="555cf37c-db00-49fb-bc1a-bafdcdb6c718" providerId="ADAL" clId="{38B0C2F0-BC3C-42F0-B899-F3F6AA4432A8}" dt="2023-10-17T18:13:51.811" v="1225" actId="20577"/>
          <ac:spMkLst>
            <pc:docMk/>
            <pc:sldMk cId="1685786996" sldId="282"/>
            <ac:spMk id="2" creationId="{3ACCB63A-F83F-5B2E-4D8F-67977FBD976D}"/>
          </ac:spMkLst>
        </pc:spChg>
        <pc:spChg chg="mod">
          <ac:chgData name="Asbjørn Rohold" userId="555cf37c-db00-49fb-bc1a-bafdcdb6c718" providerId="ADAL" clId="{38B0C2F0-BC3C-42F0-B899-F3F6AA4432A8}" dt="2023-10-17T18:12:53.434" v="1219" actId="108"/>
          <ac:spMkLst>
            <pc:docMk/>
            <pc:sldMk cId="1685786996" sldId="282"/>
            <ac:spMk id="7" creationId="{2A429007-7151-F88B-FD3B-9B9E03A27586}"/>
          </ac:spMkLst>
        </pc:spChg>
        <pc:spChg chg="mod">
          <ac:chgData name="Asbjørn Rohold" userId="555cf37c-db00-49fb-bc1a-bafdcdb6c718" providerId="ADAL" clId="{38B0C2F0-BC3C-42F0-B899-F3F6AA4432A8}" dt="2023-10-17T18:12:49.671" v="1215" actId="108"/>
          <ac:spMkLst>
            <pc:docMk/>
            <pc:sldMk cId="1685786996" sldId="282"/>
            <ac:spMk id="8" creationId="{F85EB3AE-72A6-0646-FA8B-53EB9781977D}"/>
          </ac:spMkLst>
        </pc:spChg>
        <pc:spChg chg="mod">
          <ac:chgData name="Asbjørn Rohold" userId="555cf37c-db00-49fb-bc1a-bafdcdb6c718" providerId="ADAL" clId="{38B0C2F0-BC3C-42F0-B899-F3F6AA4432A8}" dt="2023-10-17T18:14:22.537" v="1227" actId="20577"/>
          <ac:spMkLst>
            <pc:docMk/>
            <pc:sldMk cId="1685786996" sldId="282"/>
            <ac:spMk id="9" creationId="{A8E5EE26-30FE-698F-54D4-70BF60FE7E83}"/>
          </ac:spMkLst>
        </pc:spChg>
        <pc:spChg chg="mod">
          <ac:chgData name="Asbjørn Rohold" userId="555cf37c-db00-49fb-bc1a-bafdcdb6c718" providerId="ADAL" clId="{38B0C2F0-BC3C-42F0-B899-F3F6AA4432A8}" dt="2023-10-17T18:14:32.159" v="1229" actId="20577"/>
          <ac:spMkLst>
            <pc:docMk/>
            <pc:sldMk cId="1685786996" sldId="282"/>
            <ac:spMk id="10" creationId="{DF250C8B-CDA2-4DE9-8EFB-250D48FEACB3}"/>
          </ac:spMkLst>
        </pc:spChg>
        <pc:spChg chg="mod">
          <ac:chgData name="Asbjørn Rohold" userId="555cf37c-db00-49fb-bc1a-bafdcdb6c718" providerId="ADAL" clId="{38B0C2F0-BC3C-42F0-B899-F3F6AA4432A8}" dt="2023-10-17T18:12:51.237" v="1217" actId="108"/>
          <ac:spMkLst>
            <pc:docMk/>
            <pc:sldMk cId="1685786996" sldId="282"/>
            <ac:spMk id="11" creationId="{073128E2-EB31-14F4-E6A6-A4808D6B1D6A}"/>
          </ac:spMkLst>
        </pc:spChg>
        <pc:spChg chg="mod">
          <ac:chgData name="Asbjørn Rohold" userId="555cf37c-db00-49fb-bc1a-bafdcdb6c718" providerId="ADAL" clId="{38B0C2F0-BC3C-42F0-B899-F3F6AA4432A8}" dt="2023-10-17T18:12:50.377" v="1216" actId="108"/>
          <ac:spMkLst>
            <pc:docMk/>
            <pc:sldMk cId="1685786996" sldId="282"/>
            <ac:spMk id="12" creationId="{A4B08354-C27A-9767-131C-381E8802D433}"/>
          </ac:spMkLst>
        </pc:spChg>
      </pc:sldChg>
      <pc:sldChg chg="modSp mod">
        <pc:chgData name="Asbjørn Rohold" userId="555cf37c-db00-49fb-bc1a-bafdcdb6c718" providerId="ADAL" clId="{38B0C2F0-BC3C-42F0-B899-F3F6AA4432A8}" dt="2023-10-17T18:15:17.643" v="1239" actId="27636"/>
        <pc:sldMkLst>
          <pc:docMk/>
          <pc:sldMk cId="2231680224" sldId="283"/>
        </pc:sldMkLst>
        <pc:spChg chg="mod">
          <ac:chgData name="Asbjørn Rohold" userId="555cf37c-db00-49fb-bc1a-bafdcdb6c718" providerId="ADAL" clId="{38B0C2F0-BC3C-42F0-B899-F3F6AA4432A8}" dt="2023-10-17T18:13:32.232" v="1222" actId="20577"/>
          <ac:spMkLst>
            <pc:docMk/>
            <pc:sldMk cId="2231680224" sldId="283"/>
            <ac:spMk id="7" creationId="{D55369E2-D1DD-3719-A927-884D5D9BBDE2}"/>
          </ac:spMkLst>
        </pc:spChg>
        <pc:spChg chg="mod">
          <ac:chgData name="Asbjørn Rohold" userId="555cf37c-db00-49fb-bc1a-bafdcdb6c718" providerId="ADAL" clId="{38B0C2F0-BC3C-42F0-B899-F3F6AA4432A8}" dt="2023-10-17T18:14:55.348" v="1231" actId="27636"/>
          <ac:spMkLst>
            <pc:docMk/>
            <pc:sldMk cId="2231680224" sldId="283"/>
            <ac:spMk id="8" creationId="{C3385CEE-8E48-D1FA-8CB0-14E82210777E}"/>
          </ac:spMkLst>
        </pc:spChg>
        <pc:spChg chg="mod">
          <ac:chgData name="Asbjørn Rohold" userId="555cf37c-db00-49fb-bc1a-bafdcdb6c718" providerId="ADAL" clId="{38B0C2F0-BC3C-42F0-B899-F3F6AA4432A8}" dt="2023-10-17T18:15:17.643" v="1239" actId="27636"/>
          <ac:spMkLst>
            <pc:docMk/>
            <pc:sldMk cId="2231680224" sldId="283"/>
            <ac:spMk id="9" creationId="{F6B06536-5204-53BB-D254-D3D8E173AE7F}"/>
          </ac:spMkLst>
        </pc:spChg>
        <pc:spChg chg="mod">
          <ac:chgData name="Asbjørn Rohold" userId="555cf37c-db00-49fb-bc1a-bafdcdb6c718" providerId="ADAL" clId="{38B0C2F0-BC3C-42F0-B899-F3F6AA4432A8}" dt="2023-10-17T18:15:02.517" v="1234"/>
          <ac:spMkLst>
            <pc:docMk/>
            <pc:sldMk cId="2231680224" sldId="283"/>
            <ac:spMk id="15" creationId="{22676F5B-41A3-7A5B-CE50-36DE1C2B90BB}"/>
          </ac:spMkLst>
        </pc:spChg>
        <pc:spChg chg="mod">
          <ac:chgData name="Asbjørn Rohold" userId="555cf37c-db00-49fb-bc1a-bafdcdb6c718" providerId="ADAL" clId="{38B0C2F0-BC3C-42F0-B899-F3F6AA4432A8}" dt="2023-10-17T18:15:12.001" v="1237"/>
          <ac:spMkLst>
            <pc:docMk/>
            <pc:sldMk cId="2231680224" sldId="283"/>
            <ac:spMk id="16" creationId="{247D2C17-EDA9-0E7E-1D8C-D089E03869B2}"/>
          </ac:spMkLst>
        </pc:spChg>
      </pc:sldChg>
      <pc:sldChg chg="modSp mod">
        <pc:chgData name="Asbjørn Rohold" userId="555cf37c-db00-49fb-bc1a-bafdcdb6c718" providerId="ADAL" clId="{38B0C2F0-BC3C-42F0-B899-F3F6AA4432A8}" dt="2023-10-17T16:07:48.006" v="674" actId="20577"/>
        <pc:sldMkLst>
          <pc:docMk/>
          <pc:sldMk cId="1965706802" sldId="284"/>
        </pc:sldMkLst>
        <pc:spChg chg="mod">
          <ac:chgData name="Asbjørn Rohold" userId="555cf37c-db00-49fb-bc1a-bafdcdb6c718" providerId="ADAL" clId="{38B0C2F0-BC3C-42F0-B899-F3F6AA4432A8}" dt="2023-10-17T16:00:58.755" v="621" actId="20577"/>
          <ac:spMkLst>
            <pc:docMk/>
            <pc:sldMk cId="1965706802" sldId="284"/>
            <ac:spMk id="7" creationId="{9CA1D12C-A8DA-0B5C-82A2-BCF97948EB22}"/>
          </ac:spMkLst>
        </pc:spChg>
        <pc:spChg chg="mod">
          <ac:chgData name="Asbjørn Rohold" userId="555cf37c-db00-49fb-bc1a-bafdcdb6c718" providerId="ADAL" clId="{38B0C2F0-BC3C-42F0-B899-F3F6AA4432A8}" dt="2023-10-17T16:01:02.112" v="623" actId="20577"/>
          <ac:spMkLst>
            <pc:docMk/>
            <pc:sldMk cId="1965706802" sldId="284"/>
            <ac:spMk id="8" creationId="{7B5FA0AD-E0E3-4EF5-CA38-B9B6A107EBFE}"/>
          </ac:spMkLst>
        </pc:spChg>
        <pc:spChg chg="mod">
          <ac:chgData name="Asbjørn Rohold" userId="555cf37c-db00-49fb-bc1a-bafdcdb6c718" providerId="ADAL" clId="{38B0C2F0-BC3C-42F0-B899-F3F6AA4432A8}" dt="2023-10-17T16:01:38.313" v="625" actId="20577"/>
          <ac:spMkLst>
            <pc:docMk/>
            <pc:sldMk cId="1965706802" sldId="284"/>
            <ac:spMk id="9" creationId="{33B9C97D-C17A-0567-9FC6-D27B1AD8DD8C}"/>
          </ac:spMkLst>
        </pc:spChg>
        <pc:spChg chg="mod">
          <ac:chgData name="Asbjørn Rohold" userId="555cf37c-db00-49fb-bc1a-bafdcdb6c718" providerId="ADAL" clId="{38B0C2F0-BC3C-42F0-B899-F3F6AA4432A8}" dt="2023-10-17T16:00:43.960" v="617" actId="20577"/>
          <ac:spMkLst>
            <pc:docMk/>
            <pc:sldMk cId="1965706802" sldId="284"/>
            <ac:spMk id="10" creationId="{7DC2F003-703E-7661-7CEC-D3A2A41E8F1C}"/>
          </ac:spMkLst>
        </pc:spChg>
        <pc:spChg chg="mod">
          <ac:chgData name="Asbjørn Rohold" userId="555cf37c-db00-49fb-bc1a-bafdcdb6c718" providerId="ADAL" clId="{38B0C2F0-BC3C-42F0-B899-F3F6AA4432A8}" dt="2023-10-17T16:07:45.139" v="672" actId="20577"/>
          <ac:spMkLst>
            <pc:docMk/>
            <pc:sldMk cId="1965706802" sldId="284"/>
            <ac:spMk id="11" creationId="{D75B6901-7C5A-13A0-A563-92E46491681F}"/>
          </ac:spMkLst>
        </pc:spChg>
        <pc:spChg chg="mod">
          <ac:chgData name="Asbjørn Rohold" userId="555cf37c-db00-49fb-bc1a-bafdcdb6c718" providerId="ADAL" clId="{38B0C2F0-BC3C-42F0-B899-F3F6AA4432A8}" dt="2023-10-17T16:07:48.006" v="674" actId="20577"/>
          <ac:spMkLst>
            <pc:docMk/>
            <pc:sldMk cId="1965706802" sldId="284"/>
            <ac:spMk id="12" creationId="{C65FFB26-EF7D-FA76-3A9E-1228AB324F68}"/>
          </ac:spMkLst>
        </pc:spChg>
      </pc:sldChg>
      <pc:sldChg chg="modSp mod">
        <pc:chgData name="Asbjørn Rohold" userId="555cf37c-db00-49fb-bc1a-bafdcdb6c718" providerId="ADAL" clId="{38B0C2F0-BC3C-42F0-B899-F3F6AA4432A8}" dt="2023-10-17T16:09:20.360" v="801" actId="313"/>
        <pc:sldMkLst>
          <pc:docMk/>
          <pc:sldMk cId="3289061610" sldId="285"/>
        </pc:sldMkLst>
        <pc:spChg chg="mod">
          <ac:chgData name="Asbjørn Rohold" userId="555cf37c-db00-49fb-bc1a-bafdcdb6c718" providerId="ADAL" clId="{38B0C2F0-BC3C-42F0-B899-F3F6AA4432A8}" dt="2023-10-17T16:06:35.435" v="641" actId="33524"/>
          <ac:spMkLst>
            <pc:docMk/>
            <pc:sldMk cId="3289061610" sldId="285"/>
            <ac:spMk id="6" creationId="{E170E20B-10A0-0982-EDC7-0EF95A9093BE}"/>
          </ac:spMkLst>
        </pc:spChg>
        <pc:spChg chg="mod">
          <ac:chgData name="Asbjørn Rohold" userId="555cf37c-db00-49fb-bc1a-bafdcdb6c718" providerId="ADAL" clId="{38B0C2F0-BC3C-42F0-B899-F3F6AA4432A8}" dt="2023-10-17T16:06:32.266" v="640" actId="33524"/>
          <ac:spMkLst>
            <pc:docMk/>
            <pc:sldMk cId="3289061610" sldId="285"/>
            <ac:spMk id="7" creationId="{D55369E2-D1DD-3719-A927-884D5D9BBDE2}"/>
          </ac:spMkLst>
        </pc:spChg>
        <pc:spChg chg="mod">
          <ac:chgData name="Asbjørn Rohold" userId="555cf37c-db00-49fb-bc1a-bafdcdb6c718" providerId="ADAL" clId="{38B0C2F0-BC3C-42F0-B899-F3F6AA4432A8}" dt="2023-10-17T16:06:20.083" v="635" actId="313"/>
          <ac:spMkLst>
            <pc:docMk/>
            <pc:sldMk cId="3289061610" sldId="285"/>
            <ac:spMk id="8" creationId="{C3385CEE-8E48-D1FA-8CB0-14E82210777E}"/>
          </ac:spMkLst>
        </pc:spChg>
        <pc:spChg chg="mod">
          <ac:chgData name="Asbjørn Rohold" userId="555cf37c-db00-49fb-bc1a-bafdcdb6c718" providerId="ADAL" clId="{38B0C2F0-BC3C-42F0-B899-F3F6AA4432A8}" dt="2023-10-17T16:07:03.674" v="668" actId="20577"/>
          <ac:spMkLst>
            <pc:docMk/>
            <pc:sldMk cId="3289061610" sldId="285"/>
            <ac:spMk id="9" creationId="{F6B06536-5204-53BB-D254-D3D8E173AE7F}"/>
          </ac:spMkLst>
        </pc:spChg>
        <pc:spChg chg="mod">
          <ac:chgData name="Asbjørn Rohold" userId="555cf37c-db00-49fb-bc1a-bafdcdb6c718" providerId="ADAL" clId="{38B0C2F0-BC3C-42F0-B899-F3F6AA4432A8}" dt="2023-10-17T16:09:20.360" v="801" actId="313"/>
          <ac:spMkLst>
            <pc:docMk/>
            <pc:sldMk cId="3289061610" sldId="285"/>
            <ac:spMk id="14" creationId="{E01FDAA0-920E-BBD7-8EC9-5424217167C8}"/>
          </ac:spMkLst>
        </pc:spChg>
        <pc:spChg chg="mod">
          <ac:chgData name="Asbjørn Rohold" userId="555cf37c-db00-49fb-bc1a-bafdcdb6c718" providerId="ADAL" clId="{38B0C2F0-BC3C-42F0-B899-F3F6AA4432A8}" dt="2023-10-17T16:08:25.856" v="730" actId="20577"/>
          <ac:spMkLst>
            <pc:docMk/>
            <pc:sldMk cId="3289061610" sldId="285"/>
            <ac:spMk id="15" creationId="{22676F5B-41A3-7A5B-CE50-36DE1C2B90BB}"/>
          </ac:spMkLst>
        </pc:spChg>
        <pc:spChg chg="mod">
          <ac:chgData name="Asbjørn Rohold" userId="555cf37c-db00-49fb-bc1a-bafdcdb6c718" providerId="ADAL" clId="{38B0C2F0-BC3C-42F0-B899-F3F6AA4432A8}" dt="2023-10-17T16:09:11.347" v="800" actId="20577"/>
          <ac:spMkLst>
            <pc:docMk/>
            <pc:sldMk cId="3289061610" sldId="285"/>
            <ac:spMk id="16" creationId="{247D2C17-EDA9-0E7E-1D8C-D089E03869B2}"/>
          </ac:spMkLst>
        </pc:spChg>
      </pc:sldChg>
      <pc:sldChg chg="modSp mod">
        <pc:chgData name="Asbjørn Rohold" userId="555cf37c-db00-49fb-bc1a-bafdcdb6c718" providerId="ADAL" clId="{38B0C2F0-BC3C-42F0-B899-F3F6AA4432A8}" dt="2023-10-17T15:40:01.368" v="1" actId="20577"/>
        <pc:sldMkLst>
          <pc:docMk/>
          <pc:sldMk cId="484421893" sldId="286"/>
        </pc:sldMkLst>
        <pc:spChg chg="mod">
          <ac:chgData name="Asbjørn Rohold" userId="555cf37c-db00-49fb-bc1a-bafdcdb6c718" providerId="ADAL" clId="{38B0C2F0-BC3C-42F0-B899-F3F6AA4432A8}" dt="2023-10-17T15:40:01.368" v="1" actId="20577"/>
          <ac:spMkLst>
            <pc:docMk/>
            <pc:sldMk cId="484421893" sldId="286"/>
            <ac:spMk id="3" creationId="{C53C5382-512C-7F01-A6E3-6010B9B5503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18726-0153-F586-891E-A4E3E692D1B1}"/>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da-DK"/>
          </a:p>
        </p:txBody>
      </p:sp>
      <p:sp>
        <p:nvSpPr>
          <p:cNvPr id="3" name="Subtitle 2">
            <a:extLst>
              <a:ext uri="{FF2B5EF4-FFF2-40B4-BE49-F238E27FC236}">
                <a16:creationId xmlns:a16="http://schemas.microsoft.com/office/drawing/2014/main" id="{E2E69A3D-570D-2C54-FF33-15289B5793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a-DK"/>
          </a:p>
        </p:txBody>
      </p:sp>
      <p:sp>
        <p:nvSpPr>
          <p:cNvPr id="4" name="Date Placeholder 3">
            <a:extLst>
              <a:ext uri="{FF2B5EF4-FFF2-40B4-BE49-F238E27FC236}">
                <a16:creationId xmlns:a16="http://schemas.microsoft.com/office/drawing/2014/main" id="{B5369966-D838-E1D9-7D72-399E4888E8D8}"/>
              </a:ext>
            </a:extLst>
          </p:cNvPr>
          <p:cNvSpPr>
            <a:spLocks noGrp="1"/>
          </p:cNvSpPr>
          <p:nvPr>
            <p:ph type="dt" sz="half" idx="10"/>
          </p:nvPr>
        </p:nvSpPr>
        <p:spPr>
          <a:xfrm>
            <a:off x="838200" y="6356350"/>
            <a:ext cx="2743200" cy="365125"/>
          </a:xfrm>
          <a:prstGeom prst="rect">
            <a:avLst/>
          </a:prstGeom>
        </p:spPr>
        <p:txBody>
          <a:bodyPr/>
          <a:lstStyle/>
          <a:p>
            <a:fld id="{5B840D28-429C-43BF-9D32-3DCAB9DDBEE6}" type="datetimeFigureOut">
              <a:rPr lang="da-DK" smtClean="0"/>
              <a:t>17-10-2023</a:t>
            </a:fld>
            <a:endParaRPr lang="da-DK"/>
          </a:p>
        </p:txBody>
      </p:sp>
      <p:sp>
        <p:nvSpPr>
          <p:cNvPr id="5" name="Footer Placeholder 4">
            <a:extLst>
              <a:ext uri="{FF2B5EF4-FFF2-40B4-BE49-F238E27FC236}">
                <a16:creationId xmlns:a16="http://schemas.microsoft.com/office/drawing/2014/main" id="{506E01DC-D591-7484-32B6-CAEDD7723BBB}"/>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AC0B75D8-92C0-418B-C8E9-1DCEC00805D6}"/>
              </a:ext>
            </a:extLst>
          </p:cNvPr>
          <p:cNvSpPr>
            <a:spLocks noGrp="1"/>
          </p:cNvSpPr>
          <p:nvPr>
            <p:ph type="sldNum" sz="quarter" idx="12"/>
          </p:nvPr>
        </p:nvSpPr>
        <p:spPr/>
        <p:txBody>
          <a:bodyPr/>
          <a:lstStyle/>
          <a:p>
            <a:fld id="{F7A78ADA-EA34-4CEE-A5C6-97830D07CE21}" type="slidenum">
              <a:rPr lang="da-DK" smtClean="0"/>
              <a:t>‹#›</a:t>
            </a:fld>
            <a:endParaRPr lang="da-DK"/>
          </a:p>
        </p:txBody>
      </p:sp>
    </p:spTree>
    <p:extLst>
      <p:ext uri="{BB962C8B-B14F-4D97-AF65-F5344CB8AC3E}">
        <p14:creationId xmlns:p14="http://schemas.microsoft.com/office/powerpoint/2010/main" val="2473043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4EB9D-C1A2-13C3-BAB8-283D991F0336}"/>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95E183BF-B6CC-A0FF-2712-CEDB91829C79}"/>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B4CB50FB-E257-3066-369B-9A468DFDC1A0}"/>
              </a:ext>
            </a:extLst>
          </p:cNvPr>
          <p:cNvSpPr>
            <a:spLocks noGrp="1"/>
          </p:cNvSpPr>
          <p:nvPr>
            <p:ph type="dt" sz="half" idx="10"/>
          </p:nvPr>
        </p:nvSpPr>
        <p:spPr>
          <a:xfrm>
            <a:off x="838200" y="6356350"/>
            <a:ext cx="2743200" cy="365125"/>
          </a:xfrm>
          <a:prstGeom prst="rect">
            <a:avLst/>
          </a:prstGeom>
        </p:spPr>
        <p:txBody>
          <a:bodyPr/>
          <a:lstStyle/>
          <a:p>
            <a:fld id="{5B840D28-429C-43BF-9D32-3DCAB9DDBEE6}" type="datetimeFigureOut">
              <a:rPr lang="da-DK" smtClean="0"/>
              <a:t>17-10-2023</a:t>
            </a:fld>
            <a:endParaRPr lang="da-DK"/>
          </a:p>
        </p:txBody>
      </p:sp>
      <p:sp>
        <p:nvSpPr>
          <p:cNvPr id="5" name="Footer Placeholder 4">
            <a:extLst>
              <a:ext uri="{FF2B5EF4-FFF2-40B4-BE49-F238E27FC236}">
                <a16:creationId xmlns:a16="http://schemas.microsoft.com/office/drawing/2014/main" id="{5B6ADAC2-A5A7-705D-101C-C7E32B322FB0}"/>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3B8A628-3F41-0FD4-53EB-B0BB429BFB9F}"/>
              </a:ext>
            </a:extLst>
          </p:cNvPr>
          <p:cNvSpPr>
            <a:spLocks noGrp="1"/>
          </p:cNvSpPr>
          <p:nvPr>
            <p:ph type="sldNum" sz="quarter" idx="12"/>
          </p:nvPr>
        </p:nvSpPr>
        <p:spPr/>
        <p:txBody>
          <a:bodyPr/>
          <a:lstStyle/>
          <a:p>
            <a:fld id="{F7A78ADA-EA34-4CEE-A5C6-97830D07CE21}" type="slidenum">
              <a:rPr lang="da-DK" smtClean="0"/>
              <a:t>‹#›</a:t>
            </a:fld>
            <a:endParaRPr lang="da-DK"/>
          </a:p>
        </p:txBody>
      </p:sp>
    </p:spTree>
    <p:extLst>
      <p:ext uri="{BB962C8B-B14F-4D97-AF65-F5344CB8AC3E}">
        <p14:creationId xmlns:p14="http://schemas.microsoft.com/office/powerpoint/2010/main" val="1607719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22693-B142-C1BB-25EB-02F9AA96BC8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da-DK"/>
          </a:p>
        </p:txBody>
      </p:sp>
      <p:sp>
        <p:nvSpPr>
          <p:cNvPr id="3" name="Text Placeholder 2">
            <a:extLst>
              <a:ext uri="{FF2B5EF4-FFF2-40B4-BE49-F238E27FC236}">
                <a16:creationId xmlns:a16="http://schemas.microsoft.com/office/drawing/2014/main" id="{49A6C9F4-B5DB-844E-326A-527ADCE68028}"/>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CA2157-C21C-FAF8-4989-410ADD0EFE32}"/>
              </a:ext>
            </a:extLst>
          </p:cNvPr>
          <p:cNvSpPr>
            <a:spLocks noGrp="1"/>
          </p:cNvSpPr>
          <p:nvPr>
            <p:ph type="dt" sz="half" idx="10"/>
          </p:nvPr>
        </p:nvSpPr>
        <p:spPr>
          <a:xfrm>
            <a:off x="838200" y="6356350"/>
            <a:ext cx="2743200" cy="365125"/>
          </a:xfrm>
          <a:prstGeom prst="rect">
            <a:avLst/>
          </a:prstGeom>
        </p:spPr>
        <p:txBody>
          <a:bodyPr/>
          <a:lstStyle/>
          <a:p>
            <a:fld id="{5B840D28-429C-43BF-9D32-3DCAB9DDBEE6}" type="datetimeFigureOut">
              <a:rPr lang="da-DK" smtClean="0"/>
              <a:t>17-10-2023</a:t>
            </a:fld>
            <a:endParaRPr lang="da-DK"/>
          </a:p>
        </p:txBody>
      </p:sp>
      <p:sp>
        <p:nvSpPr>
          <p:cNvPr id="5" name="Footer Placeholder 4">
            <a:extLst>
              <a:ext uri="{FF2B5EF4-FFF2-40B4-BE49-F238E27FC236}">
                <a16:creationId xmlns:a16="http://schemas.microsoft.com/office/drawing/2014/main" id="{601DCD39-CB71-67B6-D3D9-69DCC8BB3BEE}"/>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BFDF023-6F27-5E22-8F35-03EABF923369}"/>
              </a:ext>
            </a:extLst>
          </p:cNvPr>
          <p:cNvSpPr>
            <a:spLocks noGrp="1"/>
          </p:cNvSpPr>
          <p:nvPr>
            <p:ph type="sldNum" sz="quarter" idx="12"/>
          </p:nvPr>
        </p:nvSpPr>
        <p:spPr/>
        <p:txBody>
          <a:bodyPr/>
          <a:lstStyle/>
          <a:p>
            <a:fld id="{F7A78ADA-EA34-4CEE-A5C6-97830D07CE21}" type="slidenum">
              <a:rPr lang="da-DK" smtClean="0"/>
              <a:t>‹#›</a:t>
            </a:fld>
            <a:endParaRPr lang="da-DK"/>
          </a:p>
        </p:txBody>
      </p:sp>
    </p:spTree>
    <p:extLst>
      <p:ext uri="{BB962C8B-B14F-4D97-AF65-F5344CB8AC3E}">
        <p14:creationId xmlns:p14="http://schemas.microsoft.com/office/powerpoint/2010/main" val="765297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7F881-CC28-D892-31CE-10C6AD7D803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8CEE6DE5-6C26-E9EE-B24B-FEB0C10AD0A9}"/>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Content Placeholder 3">
            <a:extLst>
              <a:ext uri="{FF2B5EF4-FFF2-40B4-BE49-F238E27FC236}">
                <a16:creationId xmlns:a16="http://schemas.microsoft.com/office/drawing/2014/main" id="{FDB0989D-76B0-D2CA-8000-9F337617A323}"/>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Date Placeholder 4">
            <a:extLst>
              <a:ext uri="{FF2B5EF4-FFF2-40B4-BE49-F238E27FC236}">
                <a16:creationId xmlns:a16="http://schemas.microsoft.com/office/drawing/2014/main" id="{78614FA8-295F-8F51-200A-9E77456C1951}"/>
              </a:ext>
            </a:extLst>
          </p:cNvPr>
          <p:cNvSpPr>
            <a:spLocks noGrp="1"/>
          </p:cNvSpPr>
          <p:nvPr>
            <p:ph type="dt" sz="half" idx="10"/>
          </p:nvPr>
        </p:nvSpPr>
        <p:spPr>
          <a:xfrm>
            <a:off x="838200" y="6356350"/>
            <a:ext cx="2743200" cy="365125"/>
          </a:xfrm>
          <a:prstGeom prst="rect">
            <a:avLst/>
          </a:prstGeom>
        </p:spPr>
        <p:txBody>
          <a:bodyPr/>
          <a:lstStyle/>
          <a:p>
            <a:fld id="{5B840D28-429C-43BF-9D32-3DCAB9DDBEE6}" type="datetimeFigureOut">
              <a:rPr lang="da-DK" smtClean="0"/>
              <a:t>17-10-2023</a:t>
            </a:fld>
            <a:endParaRPr lang="da-DK"/>
          </a:p>
        </p:txBody>
      </p:sp>
      <p:sp>
        <p:nvSpPr>
          <p:cNvPr id="6" name="Footer Placeholder 5">
            <a:extLst>
              <a:ext uri="{FF2B5EF4-FFF2-40B4-BE49-F238E27FC236}">
                <a16:creationId xmlns:a16="http://schemas.microsoft.com/office/drawing/2014/main" id="{4A3A35E3-5861-0292-21DA-7A5F80154DA2}"/>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C1B500D0-6A91-F5B2-BB5B-07970021F0A7}"/>
              </a:ext>
            </a:extLst>
          </p:cNvPr>
          <p:cNvSpPr>
            <a:spLocks noGrp="1"/>
          </p:cNvSpPr>
          <p:nvPr>
            <p:ph type="sldNum" sz="quarter" idx="12"/>
          </p:nvPr>
        </p:nvSpPr>
        <p:spPr/>
        <p:txBody>
          <a:bodyPr/>
          <a:lstStyle/>
          <a:p>
            <a:fld id="{F7A78ADA-EA34-4CEE-A5C6-97830D07CE21}" type="slidenum">
              <a:rPr lang="da-DK" smtClean="0"/>
              <a:t>‹#›</a:t>
            </a:fld>
            <a:endParaRPr lang="da-DK"/>
          </a:p>
        </p:txBody>
      </p:sp>
    </p:spTree>
    <p:extLst>
      <p:ext uri="{BB962C8B-B14F-4D97-AF65-F5344CB8AC3E}">
        <p14:creationId xmlns:p14="http://schemas.microsoft.com/office/powerpoint/2010/main" val="201761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Fie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93927EB-4C3B-402B-BC2E-BD7481854799}"/>
              </a:ext>
            </a:extLst>
          </p:cNvPr>
          <p:cNvSpPr>
            <a:spLocks noGrp="1"/>
          </p:cNvSpPr>
          <p:nvPr>
            <p:ph type="ftr" sz="quarter" idx="11"/>
          </p:nvPr>
        </p:nvSpPr>
        <p:spPr>
          <a:xfrm>
            <a:off x="588550" y="6508671"/>
            <a:ext cx="4114800" cy="365125"/>
          </a:xfrm>
        </p:spPr>
        <p:txBody>
          <a:bodyPr/>
          <a:lstStyle/>
          <a:p>
            <a:endParaRPr lang="da-DK"/>
          </a:p>
        </p:txBody>
      </p:sp>
      <p:sp>
        <p:nvSpPr>
          <p:cNvPr id="4" name="Slide Number Placeholder 3">
            <a:extLst>
              <a:ext uri="{FF2B5EF4-FFF2-40B4-BE49-F238E27FC236}">
                <a16:creationId xmlns:a16="http://schemas.microsoft.com/office/drawing/2014/main" id="{80AC1784-F06F-95A9-DF23-29A213B4398F}"/>
              </a:ext>
            </a:extLst>
          </p:cNvPr>
          <p:cNvSpPr>
            <a:spLocks noGrp="1"/>
          </p:cNvSpPr>
          <p:nvPr>
            <p:ph type="sldNum" sz="quarter" idx="12"/>
          </p:nvPr>
        </p:nvSpPr>
        <p:spPr>
          <a:xfrm>
            <a:off x="8639400" y="6522523"/>
            <a:ext cx="2743200" cy="365125"/>
          </a:xfrm>
        </p:spPr>
        <p:txBody>
          <a:bodyPr/>
          <a:lstStyle/>
          <a:p>
            <a:fld id="{F7A78ADA-EA34-4CEE-A5C6-97830D07CE21}" type="slidenum">
              <a:rPr lang="da-DK" smtClean="0"/>
              <a:t>‹#›</a:t>
            </a:fld>
            <a:endParaRPr lang="da-DK"/>
          </a:p>
        </p:txBody>
      </p:sp>
      <p:grpSp>
        <p:nvGrpSpPr>
          <p:cNvPr id="6" name="Gruppe 4">
            <a:extLst>
              <a:ext uri="{FF2B5EF4-FFF2-40B4-BE49-F238E27FC236}">
                <a16:creationId xmlns:a16="http://schemas.microsoft.com/office/drawing/2014/main" id="{1B80D754-AC22-98CE-7BA4-48275F462792}"/>
              </a:ext>
            </a:extLst>
          </p:cNvPr>
          <p:cNvGrpSpPr/>
          <p:nvPr/>
        </p:nvGrpSpPr>
        <p:grpSpPr>
          <a:xfrm>
            <a:off x="646112" y="-2"/>
            <a:ext cx="10899775" cy="6858001"/>
            <a:chOff x="646112" y="0"/>
            <a:chExt cx="10899775" cy="6858001"/>
          </a:xfrm>
        </p:grpSpPr>
        <p:grpSp>
          <p:nvGrpSpPr>
            <p:cNvPr id="8" name="Gruppe 6">
              <a:extLst>
                <a:ext uri="{FF2B5EF4-FFF2-40B4-BE49-F238E27FC236}">
                  <a16:creationId xmlns:a16="http://schemas.microsoft.com/office/drawing/2014/main" id="{899961BA-7196-F70C-7CDA-E174FD82989F}"/>
                </a:ext>
              </a:extLst>
            </p:cNvPr>
            <p:cNvGrpSpPr/>
            <p:nvPr/>
          </p:nvGrpSpPr>
          <p:grpSpPr>
            <a:xfrm>
              <a:off x="646112" y="0"/>
              <a:ext cx="10899775" cy="6858001"/>
              <a:chOff x="646112" y="0"/>
              <a:chExt cx="10899775" cy="6858001"/>
            </a:xfrm>
          </p:grpSpPr>
          <p:cxnSp>
            <p:nvCxnSpPr>
              <p:cNvPr id="65" name="Lige forbindelse 63">
                <a:extLst>
                  <a:ext uri="{FF2B5EF4-FFF2-40B4-BE49-F238E27FC236}">
                    <a16:creationId xmlns:a16="http://schemas.microsoft.com/office/drawing/2014/main" id="{F520E809-FF12-C883-19BA-80E7D2A53F56}"/>
                  </a:ext>
                </a:extLst>
              </p:cNvPr>
              <p:cNvCxnSpPr>
                <a:cxnSpLocks/>
              </p:cNvCxnSpPr>
              <p:nvPr/>
            </p:nvCxnSpPr>
            <p:spPr>
              <a:xfrm>
                <a:off x="696912" y="297956"/>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Lige forbindelse 64">
                <a:extLst>
                  <a:ext uri="{FF2B5EF4-FFF2-40B4-BE49-F238E27FC236}">
                    <a16:creationId xmlns:a16="http://schemas.microsoft.com/office/drawing/2014/main" id="{9930E44C-CB6B-CD2D-CD79-2C8D14BD1921}"/>
                  </a:ext>
                </a:extLst>
              </p:cNvPr>
              <p:cNvCxnSpPr>
                <a:cxnSpLocks/>
              </p:cNvCxnSpPr>
              <p:nvPr/>
            </p:nvCxnSpPr>
            <p:spPr>
              <a:xfrm>
                <a:off x="698212" y="2382872"/>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Lige forbindelse 65">
                <a:extLst>
                  <a:ext uri="{FF2B5EF4-FFF2-40B4-BE49-F238E27FC236}">
                    <a16:creationId xmlns:a16="http://schemas.microsoft.com/office/drawing/2014/main" id="{56BBDF87-9504-F707-AE6D-2B87093ECAF9}"/>
                  </a:ext>
                </a:extLst>
              </p:cNvPr>
              <p:cNvCxnSpPr>
                <a:cxnSpLocks/>
              </p:cNvCxnSpPr>
              <p:nvPr/>
            </p:nvCxnSpPr>
            <p:spPr>
              <a:xfrm>
                <a:off x="698212" y="4467788"/>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Lige forbindelse 66">
                <a:extLst>
                  <a:ext uri="{FF2B5EF4-FFF2-40B4-BE49-F238E27FC236}">
                    <a16:creationId xmlns:a16="http://schemas.microsoft.com/office/drawing/2014/main" id="{432E209E-0E7E-F98D-D48D-1C91CCD70BC0}"/>
                  </a:ext>
                </a:extLst>
              </p:cNvPr>
              <p:cNvCxnSpPr>
                <a:cxnSpLocks/>
              </p:cNvCxnSpPr>
              <p:nvPr/>
            </p:nvCxnSpPr>
            <p:spPr>
              <a:xfrm>
                <a:off x="698212" y="3425330"/>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Lige forbindelse 67">
                <a:extLst>
                  <a:ext uri="{FF2B5EF4-FFF2-40B4-BE49-F238E27FC236}">
                    <a16:creationId xmlns:a16="http://schemas.microsoft.com/office/drawing/2014/main" id="{CE45A0DA-0396-D19D-C5CF-7732F23954B1}"/>
                  </a:ext>
                </a:extLst>
              </p:cNvPr>
              <p:cNvCxnSpPr>
                <a:cxnSpLocks/>
              </p:cNvCxnSpPr>
              <p:nvPr/>
            </p:nvCxnSpPr>
            <p:spPr>
              <a:xfrm>
                <a:off x="698212" y="1340414"/>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Lige forbindelse 68">
                <a:extLst>
                  <a:ext uri="{FF2B5EF4-FFF2-40B4-BE49-F238E27FC236}">
                    <a16:creationId xmlns:a16="http://schemas.microsoft.com/office/drawing/2014/main" id="{AEB005A0-BAC4-5CE3-B982-342B00455B54}"/>
                  </a:ext>
                </a:extLst>
              </p:cNvPr>
              <p:cNvCxnSpPr>
                <a:cxnSpLocks/>
              </p:cNvCxnSpPr>
              <p:nvPr/>
            </p:nvCxnSpPr>
            <p:spPr>
              <a:xfrm flipV="1">
                <a:off x="646112"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71" name="Lige forbindelse 69">
                <a:extLst>
                  <a:ext uri="{FF2B5EF4-FFF2-40B4-BE49-F238E27FC236}">
                    <a16:creationId xmlns:a16="http://schemas.microsoft.com/office/drawing/2014/main" id="{BE6DF0F8-FE1B-A4A0-C341-84E04402CB91}"/>
                  </a:ext>
                </a:extLst>
              </p:cNvPr>
              <p:cNvCxnSpPr>
                <a:cxnSpLocks/>
              </p:cNvCxnSpPr>
              <p:nvPr/>
            </p:nvCxnSpPr>
            <p:spPr>
              <a:xfrm flipV="1">
                <a:off x="11545887"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72" name="Lige forbindelse 70">
                <a:extLst>
                  <a:ext uri="{FF2B5EF4-FFF2-40B4-BE49-F238E27FC236}">
                    <a16:creationId xmlns:a16="http://schemas.microsoft.com/office/drawing/2014/main" id="{DBD35A3E-7B70-0C9A-0F11-14F609D5D766}"/>
                  </a:ext>
                </a:extLst>
              </p:cNvPr>
              <p:cNvCxnSpPr>
                <a:cxnSpLocks/>
              </p:cNvCxnSpPr>
              <p:nvPr/>
            </p:nvCxnSpPr>
            <p:spPr>
              <a:xfrm>
                <a:off x="698212" y="6552706"/>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Lige forbindelse 71">
                <a:extLst>
                  <a:ext uri="{FF2B5EF4-FFF2-40B4-BE49-F238E27FC236}">
                    <a16:creationId xmlns:a16="http://schemas.microsoft.com/office/drawing/2014/main" id="{9B8984F8-CCE1-45AC-7779-276DCA336837}"/>
                  </a:ext>
                </a:extLst>
              </p:cNvPr>
              <p:cNvCxnSpPr>
                <a:cxnSpLocks/>
              </p:cNvCxnSpPr>
              <p:nvPr/>
            </p:nvCxnSpPr>
            <p:spPr>
              <a:xfrm>
                <a:off x="698212" y="5510246"/>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Lige forbindelse 72">
                <a:extLst>
                  <a:ext uri="{FF2B5EF4-FFF2-40B4-BE49-F238E27FC236}">
                    <a16:creationId xmlns:a16="http://schemas.microsoft.com/office/drawing/2014/main" id="{3EC48803-AECF-3B36-2B1B-C13F60E3EE7B}"/>
                  </a:ext>
                </a:extLst>
              </p:cNvPr>
              <p:cNvCxnSpPr/>
              <p:nvPr/>
            </p:nvCxnSpPr>
            <p:spPr>
              <a:xfrm>
                <a:off x="46116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Lige forbindelse 73">
                <a:extLst>
                  <a:ext uri="{FF2B5EF4-FFF2-40B4-BE49-F238E27FC236}">
                    <a16:creationId xmlns:a16="http://schemas.microsoft.com/office/drawing/2014/main" id="{ABE363F6-FAAD-BEC8-D893-B0276F00BDED}"/>
                  </a:ext>
                </a:extLst>
              </p:cNvPr>
              <p:cNvCxnSpPr/>
              <p:nvPr/>
            </p:nvCxnSpPr>
            <p:spPr>
              <a:xfrm>
                <a:off x="46116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Lige forbindelse 74">
                <a:extLst>
                  <a:ext uri="{FF2B5EF4-FFF2-40B4-BE49-F238E27FC236}">
                    <a16:creationId xmlns:a16="http://schemas.microsoft.com/office/drawing/2014/main" id="{F44C4523-8C64-9BEE-ABAE-E861FBB260F1}"/>
                  </a:ext>
                </a:extLst>
              </p:cNvPr>
              <p:cNvCxnSpPr/>
              <p:nvPr/>
            </p:nvCxnSpPr>
            <p:spPr>
              <a:xfrm>
                <a:off x="46116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Lige forbindelse 75">
                <a:extLst>
                  <a:ext uri="{FF2B5EF4-FFF2-40B4-BE49-F238E27FC236}">
                    <a16:creationId xmlns:a16="http://schemas.microsoft.com/office/drawing/2014/main" id="{B2846867-7262-CA94-80CB-A3C3BB03BC70}"/>
                  </a:ext>
                </a:extLst>
              </p:cNvPr>
              <p:cNvCxnSpPr/>
              <p:nvPr/>
            </p:nvCxnSpPr>
            <p:spPr>
              <a:xfrm>
                <a:off x="46116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Lige forbindelse 76">
                <a:extLst>
                  <a:ext uri="{FF2B5EF4-FFF2-40B4-BE49-F238E27FC236}">
                    <a16:creationId xmlns:a16="http://schemas.microsoft.com/office/drawing/2014/main" id="{C039A505-DC0B-E45B-B5C3-FA6E0C057942}"/>
                  </a:ext>
                </a:extLst>
              </p:cNvPr>
              <p:cNvCxnSpPr/>
              <p:nvPr/>
            </p:nvCxnSpPr>
            <p:spPr>
              <a:xfrm>
                <a:off x="46116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Lige forbindelse 77">
                <a:extLst>
                  <a:ext uri="{FF2B5EF4-FFF2-40B4-BE49-F238E27FC236}">
                    <a16:creationId xmlns:a16="http://schemas.microsoft.com/office/drawing/2014/main" id="{7A6EF25E-C40C-BF44-8DA9-5ABD42388F7C}"/>
                  </a:ext>
                </a:extLst>
              </p:cNvPr>
              <p:cNvCxnSpPr/>
              <p:nvPr/>
            </p:nvCxnSpPr>
            <p:spPr>
              <a:xfrm>
                <a:off x="46116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Lige forbindelse 78">
                <a:extLst>
                  <a:ext uri="{FF2B5EF4-FFF2-40B4-BE49-F238E27FC236}">
                    <a16:creationId xmlns:a16="http://schemas.microsoft.com/office/drawing/2014/main" id="{2DB83090-99F9-D743-5DBB-B0380FB9019C}"/>
                  </a:ext>
                </a:extLst>
              </p:cNvPr>
              <p:cNvCxnSpPr/>
              <p:nvPr/>
            </p:nvCxnSpPr>
            <p:spPr>
              <a:xfrm>
                <a:off x="46116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Lige forbindelse 79">
                <a:extLst>
                  <a:ext uri="{FF2B5EF4-FFF2-40B4-BE49-F238E27FC236}">
                    <a16:creationId xmlns:a16="http://schemas.microsoft.com/office/drawing/2014/main" id="{8C6794A0-8902-8B11-0CC8-8F24312C6BC3}"/>
                  </a:ext>
                </a:extLst>
              </p:cNvPr>
              <p:cNvCxnSpPr/>
              <p:nvPr/>
            </p:nvCxnSpPr>
            <p:spPr>
              <a:xfrm>
                <a:off x="46116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Lige forbindelse 80">
                <a:extLst>
                  <a:ext uri="{FF2B5EF4-FFF2-40B4-BE49-F238E27FC236}">
                    <a16:creationId xmlns:a16="http://schemas.microsoft.com/office/drawing/2014/main" id="{74D028A6-ADC2-78EA-290F-0002253714DF}"/>
                  </a:ext>
                </a:extLst>
              </p:cNvPr>
              <p:cNvCxnSpPr/>
              <p:nvPr/>
            </p:nvCxnSpPr>
            <p:spPr>
              <a:xfrm>
                <a:off x="46116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Lige forbindelse 81">
                <a:extLst>
                  <a:ext uri="{FF2B5EF4-FFF2-40B4-BE49-F238E27FC236}">
                    <a16:creationId xmlns:a16="http://schemas.microsoft.com/office/drawing/2014/main" id="{AB095DCE-692B-0A53-4417-3B64AA99C838}"/>
                  </a:ext>
                </a:extLst>
              </p:cNvPr>
              <p:cNvCxnSpPr/>
              <p:nvPr/>
            </p:nvCxnSpPr>
            <p:spPr>
              <a:xfrm>
                <a:off x="46116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Lige forbindelse 82">
                <a:extLst>
                  <a:ext uri="{FF2B5EF4-FFF2-40B4-BE49-F238E27FC236}">
                    <a16:creationId xmlns:a16="http://schemas.microsoft.com/office/drawing/2014/main" id="{5D514A4D-5D79-037D-E5F6-5F2F0BB89ABC}"/>
                  </a:ext>
                </a:extLst>
              </p:cNvPr>
              <p:cNvCxnSpPr/>
              <p:nvPr/>
            </p:nvCxnSpPr>
            <p:spPr>
              <a:xfrm>
                <a:off x="46116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Lige forbindelse 83">
                <a:extLst>
                  <a:ext uri="{FF2B5EF4-FFF2-40B4-BE49-F238E27FC236}">
                    <a16:creationId xmlns:a16="http://schemas.microsoft.com/office/drawing/2014/main" id="{B258757B-CF8E-E0EE-B0A0-20421EDDAAB5}"/>
                  </a:ext>
                </a:extLst>
              </p:cNvPr>
              <p:cNvCxnSpPr/>
              <p:nvPr/>
            </p:nvCxnSpPr>
            <p:spPr>
              <a:xfrm>
                <a:off x="46116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Lige forbindelse 84">
                <a:extLst>
                  <a:ext uri="{FF2B5EF4-FFF2-40B4-BE49-F238E27FC236}">
                    <a16:creationId xmlns:a16="http://schemas.microsoft.com/office/drawing/2014/main" id="{7151E582-3979-6B66-CE92-6E7BEE95FC20}"/>
                  </a:ext>
                </a:extLst>
              </p:cNvPr>
              <p:cNvCxnSpPr/>
              <p:nvPr/>
            </p:nvCxnSpPr>
            <p:spPr>
              <a:xfrm>
                <a:off x="46116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Lige forbindelse 85">
                <a:extLst>
                  <a:ext uri="{FF2B5EF4-FFF2-40B4-BE49-F238E27FC236}">
                    <a16:creationId xmlns:a16="http://schemas.microsoft.com/office/drawing/2014/main" id="{279F2B52-CF6D-D83F-E4A5-D3E60A9C5120}"/>
                  </a:ext>
                </a:extLst>
              </p:cNvPr>
              <p:cNvCxnSpPr/>
              <p:nvPr/>
            </p:nvCxnSpPr>
            <p:spPr>
              <a:xfrm>
                <a:off x="46116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Lige forbindelse 86">
                <a:extLst>
                  <a:ext uri="{FF2B5EF4-FFF2-40B4-BE49-F238E27FC236}">
                    <a16:creationId xmlns:a16="http://schemas.microsoft.com/office/drawing/2014/main" id="{BC915089-568F-F71A-C498-22C2351BA2E8}"/>
                  </a:ext>
                </a:extLst>
              </p:cNvPr>
              <p:cNvCxnSpPr/>
              <p:nvPr/>
            </p:nvCxnSpPr>
            <p:spPr>
              <a:xfrm>
                <a:off x="46116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Lige forbindelse 87">
                <a:extLst>
                  <a:ext uri="{FF2B5EF4-FFF2-40B4-BE49-F238E27FC236}">
                    <a16:creationId xmlns:a16="http://schemas.microsoft.com/office/drawing/2014/main" id="{E190CBAC-D828-6345-DA0A-63ED9BA769A9}"/>
                  </a:ext>
                </a:extLst>
              </p:cNvPr>
              <p:cNvCxnSpPr/>
              <p:nvPr/>
            </p:nvCxnSpPr>
            <p:spPr>
              <a:xfrm>
                <a:off x="46116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Lige forbindelse 88">
                <a:extLst>
                  <a:ext uri="{FF2B5EF4-FFF2-40B4-BE49-F238E27FC236}">
                    <a16:creationId xmlns:a16="http://schemas.microsoft.com/office/drawing/2014/main" id="{FCE869A0-AEDA-15E3-5A11-2D9105387748}"/>
                  </a:ext>
                </a:extLst>
              </p:cNvPr>
              <p:cNvCxnSpPr/>
              <p:nvPr/>
            </p:nvCxnSpPr>
            <p:spPr>
              <a:xfrm>
                <a:off x="46116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Lige forbindelse 89">
                <a:extLst>
                  <a:ext uri="{FF2B5EF4-FFF2-40B4-BE49-F238E27FC236}">
                    <a16:creationId xmlns:a16="http://schemas.microsoft.com/office/drawing/2014/main" id="{53A1A733-7247-B801-8758-85ECF6749DBC}"/>
                  </a:ext>
                </a:extLst>
              </p:cNvPr>
              <p:cNvCxnSpPr/>
              <p:nvPr/>
            </p:nvCxnSpPr>
            <p:spPr>
              <a:xfrm>
                <a:off x="46116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Lige forbindelse 90">
                <a:extLst>
                  <a:ext uri="{FF2B5EF4-FFF2-40B4-BE49-F238E27FC236}">
                    <a16:creationId xmlns:a16="http://schemas.microsoft.com/office/drawing/2014/main" id="{81A59396-A0D4-85D9-AC90-3B0E9DB08A3F}"/>
                  </a:ext>
                </a:extLst>
              </p:cNvPr>
              <p:cNvCxnSpPr/>
              <p:nvPr/>
            </p:nvCxnSpPr>
            <p:spPr>
              <a:xfrm>
                <a:off x="46116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Lige forbindelse 91">
                <a:extLst>
                  <a:ext uri="{FF2B5EF4-FFF2-40B4-BE49-F238E27FC236}">
                    <a16:creationId xmlns:a16="http://schemas.microsoft.com/office/drawing/2014/main" id="{00B02344-E336-BB06-0EC9-D1823E293EA7}"/>
                  </a:ext>
                </a:extLst>
              </p:cNvPr>
              <p:cNvCxnSpPr/>
              <p:nvPr/>
            </p:nvCxnSpPr>
            <p:spPr>
              <a:xfrm>
                <a:off x="46116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Lige forbindelse 92">
                <a:extLst>
                  <a:ext uri="{FF2B5EF4-FFF2-40B4-BE49-F238E27FC236}">
                    <a16:creationId xmlns:a16="http://schemas.microsoft.com/office/drawing/2014/main" id="{F1FDCAF7-19B3-5D76-851F-76020BC18AE3}"/>
                  </a:ext>
                </a:extLst>
              </p:cNvPr>
              <p:cNvCxnSpPr/>
              <p:nvPr/>
            </p:nvCxnSpPr>
            <p:spPr>
              <a:xfrm>
                <a:off x="46116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Lige forbindelse 93">
                <a:extLst>
                  <a:ext uri="{FF2B5EF4-FFF2-40B4-BE49-F238E27FC236}">
                    <a16:creationId xmlns:a16="http://schemas.microsoft.com/office/drawing/2014/main" id="{52D5443D-EBCA-4681-89D5-DD3021B4B4D4}"/>
                  </a:ext>
                </a:extLst>
              </p:cNvPr>
              <p:cNvCxnSpPr/>
              <p:nvPr/>
            </p:nvCxnSpPr>
            <p:spPr>
              <a:xfrm>
                <a:off x="46116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Lige forbindelse 94">
                <a:extLst>
                  <a:ext uri="{FF2B5EF4-FFF2-40B4-BE49-F238E27FC236}">
                    <a16:creationId xmlns:a16="http://schemas.microsoft.com/office/drawing/2014/main" id="{920F25EE-1F1D-DCD0-5652-AE1ACF64F5EF}"/>
                  </a:ext>
                </a:extLst>
              </p:cNvPr>
              <p:cNvCxnSpPr/>
              <p:nvPr/>
            </p:nvCxnSpPr>
            <p:spPr>
              <a:xfrm>
                <a:off x="46116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Lige forbindelse 95">
                <a:extLst>
                  <a:ext uri="{FF2B5EF4-FFF2-40B4-BE49-F238E27FC236}">
                    <a16:creationId xmlns:a16="http://schemas.microsoft.com/office/drawing/2014/main" id="{BE97EF60-3751-9F66-46CC-5C276F0B3C0A}"/>
                  </a:ext>
                </a:extLst>
              </p:cNvPr>
              <p:cNvCxnSpPr/>
              <p:nvPr/>
            </p:nvCxnSpPr>
            <p:spPr>
              <a:xfrm>
                <a:off x="46116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Lige forbindelse 96">
                <a:extLst>
                  <a:ext uri="{FF2B5EF4-FFF2-40B4-BE49-F238E27FC236}">
                    <a16:creationId xmlns:a16="http://schemas.microsoft.com/office/drawing/2014/main" id="{534F7E59-4BB8-8B55-69B5-9C856111E406}"/>
                  </a:ext>
                </a:extLst>
              </p:cNvPr>
              <p:cNvCxnSpPr/>
              <p:nvPr/>
            </p:nvCxnSpPr>
            <p:spPr>
              <a:xfrm>
                <a:off x="46116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Lige forbindelse 97">
                <a:extLst>
                  <a:ext uri="{FF2B5EF4-FFF2-40B4-BE49-F238E27FC236}">
                    <a16:creationId xmlns:a16="http://schemas.microsoft.com/office/drawing/2014/main" id="{1996BEC5-876B-228C-770D-23343A575E9A}"/>
                  </a:ext>
                </a:extLst>
              </p:cNvPr>
              <p:cNvCxnSpPr/>
              <p:nvPr/>
            </p:nvCxnSpPr>
            <p:spPr>
              <a:xfrm>
                <a:off x="46116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Lige forbindelse 98">
                <a:extLst>
                  <a:ext uri="{FF2B5EF4-FFF2-40B4-BE49-F238E27FC236}">
                    <a16:creationId xmlns:a16="http://schemas.microsoft.com/office/drawing/2014/main" id="{BCA93BF6-A34C-8AF8-DECD-0B33595A0311}"/>
                  </a:ext>
                </a:extLst>
              </p:cNvPr>
              <p:cNvCxnSpPr/>
              <p:nvPr/>
            </p:nvCxnSpPr>
            <p:spPr>
              <a:xfrm>
                <a:off x="73068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Lige forbindelse 99">
                <a:extLst>
                  <a:ext uri="{FF2B5EF4-FFF2-40B4-BE49-F238E27FC236}">
                    <a16:creationId xmlns:a16="http://schemas.microsoft.com/office/drawing/2014/main" id="{CD6191AC-0243-AF62-70C9-18C6B2F50DDD}"/>
                  </a:ext>
                </a:extLst>
              </p:cNvPr>
              <p:cNvCxnSpPr/>
              <p:nvPr/>
            </p:nvCxnSpPr>
            <p:spPr>
              <a:xfrm>
                <a:off x="73068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Lige forbindelse 100">
                <a:extLst>
                  <a:ext uri="{FF2B5EF4-FFF2-40B4-BE49-F238E27FC236}">
                    <a16:creationId xmlns:a16="http://schemas.microsoft.com/office/drawing/2014/main" id="{ADF27DE4-854B-65C8-27D6-B0C3F011B612}"/>
                  </a:ext>
                </a:extLst>
              </p:cNvPr>
              <p:cNvCxnSpPr/>
              <p:nvPr/>
            </p:nvCxnSpPr>
            <p:spPr>
              <a:xfrm>
                <a:off x="73068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Lige forbindelse 101">
                <a:extLst>
                  <a:ext uri="{FF2B5EF4-FFF2-40B4-BE49-F238E27FC236}">
                    <a16:creationId xmlns:a16="http://schemas.microsoft.com/office/drawing/2014/main" id="{FF858842-076A-F1E0-F257-4AD8A54BEFD4}"/>
                  </a:ext>
                </a:extLst>
              </p:cNvPr>
              <p:cNvCxnSpPr/>
              <p:nvPr/>
            </p:nvCxnSpPr>
            <p:spPr>
              <a:xfrm>
                <a:off x="73068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Lige forbindelse 102">
                <a:extLst>
                  <a:ext uri="{FF2B5EF4-FFF2-40B4-BE49-F238E27FC236}">
                    <a16:creationId xmlns:a16="http://schemas.microsoft.com/office/drawing/2014/main" id="{84C2AD4F-0DFD-C559-622A-D2DE83D9E34D}"/>
                  </a:ext>
                </a:extLst>
              </p:cNvPr>
              <p:cNvCxnSpPr/>
              <p:nvPr/>
            </p:nvCxnSpPr>
            <p:spPr>
              <a:xfrm>
                <a:off x="73068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Lige forbindelse 103">
                <a:extLst>
                  <a:ext uri="{FF2B5EF4-FFF2-40B4-BE49-F238E27FC236}">
                    <a16:creationId xmlns:a16="http://schemas.microsoft.com/office/drawing/2014/main" id="{CC3B5309-150B-D4C4-12C4-2249B9C0F4E2}"/>
                  </a:ext>
                </a:extLst>
              </p:cNvPr>
              <p:cNvCxnSpPr/>
              <p:nvPr/>
            </p:nvCxnSpPr>
            <p:spPr>
              <a:xfrm>
                <a:off x="73068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Lige forbindelse 104">
                <a:extLst>
                  <a:ext uri="{FF2B5EF4-FFF2-40B4-BE49-F238E27FC236}">
                    <a16:creationId xmlns:a16="http://schemas.microsoft.com/office/drawing/2014/main" id="{A1D19DF0-62C6-86A3-D823-6A18279701A0}"/>
                  </a:ext>
                </a:extLst>
              </p:cNvPr>
              <p:cNvCxnSpPr/>
              <p:nvPr/>
            </p:nvCxnSpPr>
            <p:spPr>
              <a:xfrm>
                <a:off x="73068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Lige forbindelse 105">
                <a:extLst>
                  <a:ext uri="{FF2B5EF4-FFF2-40B4-BE49-F238E27FC236}">
                    <a16:creationId xmlns:a16="http://schemas.microsoft.com/office/drawing/2014/main" id="{5CFD42DC-EB1C-4BE4-E47C-1E6BD5A7114A}"/>
                  </a:ext>
                </a:extLst>
              </p:cNvPr>
              <p:cNvCxnSpPr/>
              <p:nvPr/>
            </p:nvCxnSpPr>
            <p:spPr>
              <a:xfrm>
                <a:off x="73068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Lige forbindelse 106">
                <a:extLst>
                  <a:ext uri="{FF2B5EF4-FFF2-40B4-BE49-F238E27FC236}">
                    <a16:creationId xmlns:a16="http://schemas.microsoft.com/office/drawing/2014/main" id="{DF7119EB-DBF0-4D9B-FAA0-67447F407699}"/>
                  </a:ext>
                </a:extLst>
              </p:cNvPr>
              <p:cNvCxnSpPr/>
              <p:nvPr/>
            </p:nvCxnSpPr>
            <p:spPr>
              <a:xfrm>
                <a:off x="73068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Lige forbindelse 107">
                <a:extLst>
                  <a:ext uri="{FF2B5EF4-FFF2-40B4-BE49-F238E27FC236}">
                    <a16:creationId xmlns:a16="http://schemas.microsoft.com/office/drawing/2014/main" id="{1B4986DE-C5E0-BEF7-A1CB-32B8C15A2DA4}"/>
                  </a:ext>
                </a:extLst>
              </p:cNvPr>
              <p:cNvCxnSpPr/>
              <p:nvPr/>
            </p:nvCxnSpPr>
            <p:spPr>
              <a:xfrm>
                <a:off x="73068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Lige forbindelse 108">
                <a:extLst>
                  <a:ext uri="{FF2B5EF4-FFF2-40B4-BE49-F238E27FC236}">
                    <a16:creationId xmlns:a16="http://schemas.microsoft.com/office/drawing/2014/main" id="{DA8E9594-AA68-44E3-1E1B-336052A3A91E}"/>
                  </a:ext>
                </a:extLst>
              </p:cNvPr>
              <p:cNvCxnSpPr/>
              <p:nvPr/>
            </p:nvCxnSpPr>
            <p:spPr>
              <a:xfrm>
                <a:off x="73068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Lige forbindelse 109">
                <a:extLst>
                  <a:ext uri="{FF2B5EF4-FFF2-40B4-BE49-F238E27FC236}">
                    <a16:creationId xmlns:a16="http://schemas.microsoft.com/office/drawing/2014/main" id="{0EE0A72F-0D62-B16E-6754-DC13EF3A8CC3}"/>
                  </a:ext>
                </a:extLst>
              </p:cNvPr>
              <p:cNvCxnSpPr/>
              <p:nvPr/>
            </p:nvCxnSpPr>
            <p:spPr>
              <a:xfrm>
                <a:off x="73068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Lige forbindelse 110">
                <a:extLst>
                  <a:ext uri="{FF2B5EF4-FFF2-40B4-BE49-F238E27FC236}">
                    <a16:creationId xmlns:a16="http://schemas.microsoft.com/office/drawing/2014/main" id="{65B43FF7-9AAA-A9D0-8BAC-65D032363913}"/>
                  </a:ext>
                </a:extLst>
              </p:cNvPr>
              <p:cNvCxnSpPr/>
              <p:nvPr/>
            </p:nvCxnSpPr>
            <p:spPr>
              <a:xfrm>
                <a:off x="73068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Lige forbindelse 111">
                <a:extLst>
                  <a:ext uri="{FF2B5EF4-FFF2-40B4-BE49-F238E27FC236}">
                    <a16:creationId xmlns:a16="http://schemas.microsoft.com/office/drawing/2014/main" id="{5AADC285-C694-9D66-E22E-7B3D76C7311C}"/>
                  </a:ext>
                </a:extLst>
              </p:cNvPr>
              <p:cNvCxnSpPr/>
              <p:nvPr/>
            </p:nvCxnSpPr>
            <p:spPr>
              <a:xfrm>
                <a:off x="73068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Lige forbindelse 112">
                <a:extLst>
                  <a:ext uri="{FF2B5EF4-FFF2-40B4-BE49-F238E27FC236}">
                    <a16:creationId xmlns:a16="http://schemas.microsoft.com/office/drawing/2014/main" id="{0D7A0D5A-D342-2BA1-C073-E538401E36FB}"/>
                  </a:ext>
                </a:extLst>
              </p:cNvPr>
              <p:cNvCxnSpPr/>
              <p:nvPr/>
            </p:nvCxnSpPr>
            <p:spPr>
              <a:xfrm>
                <a:off x="73068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Lige forbindelse 113">
                <a:extLst>
                  <a:ext uri="{FF2B5EF4-FFF2-40B4-BE49-F238E27FC236}">
                    <a16:creationId xmlns:a16="http://schemas.microsoft.com/office/drawing/2014/main" id="{EF34380D-0337-6840-4196-F70DC66CD87E}"/>
                  </a:ext>
                </a:extLst>
              </p:cNvPr>
              <p:cNvCxnSpPr/>
              <p:nvPr/>
            </p:nvCxnSpPr>
            <p:spPr>
              <a:xfrm>
                <a:off x="73068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Lige forbindelse 114">
                <a:extLst>
                  <a:ext uri="{FF2B5EF4-FFF2-40B4-BE49-F238E27FC236}">
                    <a16:creationId xmlns:a16="http://schemas.microsoft.com/office/drawing/2014/main" id="{24B40002-C714-193A-32C6-E773D34B50F0}"/>
                  </a:ext>
                </a:extLst>
              </p:cNvPr>
              <p:cNvCxnSpPr/>
              <p:nvPr/>
            </p:nvCxnSpPr>
            <p:spPr>
              <a:xfrm>
                <a:off x="73068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Lige forbindelse 115">
                <a:extLst>
                  <a:ext uri="{FF2B5EF4-FFF2-40B4-BE49-F238E27FC236}">
                    <a16:creationId xmlns:a16="http://schemas.microsoft.com/office/drawing/2014/main" id="{531108E1-CCB0-F916-442F-6D0E4D3121E9}"/>
                  </a:ext>
                </a:extLst>
              </p:cNvPr>
              <p:cNvCxnSpPr/>
              <p:nvPr/>
            </p:nvCxnSpPr>
            <p:spPr>
              <a:xfrm>
                <a:off x="73068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Lige forbindelse 116">
                <a:extLst>
                  <a:ext uri="{FF2B5EF4-FFF2-40B4-BE49-F238E27FC236}">
                    <a16:creationId xmlns:a16="http://schemas.microsoft.com/office/drawing/2014/main" id="{7FAF500B-40DE-2101-A3DA-8E1FFF269903}"/>
                  </a:ext>
                </a:extLst>
              </p:cNvPr>
              <p:cNvCxnSpPr/>
              <p:nvPr/>
            </p:nvCxnSpPr>
            <p:spPr>
              <a:xfrm>
                <a:off x="73068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Lige forbindelse 117">
                <a:extLst>
                  <a:ext uri="{FF2B5EF4-FFF2-40B4-BE49-F238E27FC236}">
                    <a16:creationId xmlns:a16="http://schemas.microsoft.com/office/drawing/2014/main" id="{E5E05E25-2550-95CC-B3D5-DC2772493F41}"/>
                  </a:ext>
                </a:extLst>
              </p:cNvPr>
              <p:cNvCxnSpPr/>
              <p:nvPr/>
            </p:nvCxnSpPr>
            <p:spPr>
              <a:xfrm>
                <a:off x="73068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Lige forbindelse 118">
                <a:extLst>
                  <a:ext uri="{FF2B5EF4-FFF2-40B4-BE49-F238E27FC236}">
                    <a16:creationId xmlns:a16="http://schemas.microsoft.com/office/drawing/2014/main" id="{392DDA77-4093-84B5-9471-4F72DDF237FB}"/>
                  </a:ext>
                </a:extLst>
              </p:cNvPr>
              <p:cNvCxnSpPr/>
              <p:nvPr/>
            </p:nvCxnSpPr>
            <p:spPr>
              <a:xfrm>
                <a:off x="73068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Lige forbindelse 119">
                <a:extLst>
                  <a:ext uri="{FF2B5EF4-FFF2-40B4-BE49-F238E27FC236}">
                    <a16:creationId xmlns:a16="http://schemas.microsoft.com/office/drawing/2014/main" id="{7940E697-DDE6-06CD-1631-F0F2F63AE138}"/>
                  </a:ext>
                </a:extLst>
              </p:cNvPr>
              <p:cNvCxnSpPr/>
              <p:nvPr/>
            </p:nvCxnSpPr>
            <p:spPr>
              <a:xfrm>
                <a:off x="73068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Lige forbindelse 120">
                <a:extLst>
                  <a:ext uri="{FF2B5EF4-FFF2-40B4-BE49-F238E27FC236}">
                    <a16:creationId xmlns:a16="http://schemas.microsoft.com/office/drawing/2014/main" id="{306FDC1B-5B36-0D78-BBCB-C225ED33E70F}"/>
                  </a:ext>
                </a:extLst>
              </p:cNvPr>
              <p:cNvCxnSpPr/>
              <p:nvPr/>
            </p:nvCxnSpPr>
            <p:spPr>
              <a:xfrm>
                <a:off x="73068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Lige forbindelse 121">
                <a:extLst>
                  <a:ext uri="{FF2B5EF4-FFF2-40B4-BE49-F238E27FC236}">
                    <a16:creationId xmlns:a16="http://schemas.microsoft.com/office/drawing/2014/main" id="{CFA6E8A2-129C-C76E-018A-439B20EEEBFE}"/>
                  </a:ext>
                </a:extLst>
              </p:cNvPr>
              <p:cNvCxnSpPr/>
              <p:nvPr/>
            </p:nvCxnSpPr>
            <p:spPr>
              <a:xfrm>
                <a:off x="73068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Lige forbindelse 122">
                <a:extLst>
                  <a:ext uri="{FF2B5EF4-FFF2-40B4-BE49-F238E27FC236}">
                    <a16:creationId xmlns:a16="http://schemas.microsoft.com/office/drawing/2014/main" id="{5E3A498D-9177-9D3D-D69D-FC435CE9080D}"/>
                  </a:ext>
                </a:extLst>
              </p:cNvPr>
              <p:cNvCxnSpPr/>
              <p:nvPr/>
            </p:nvCxnSpPr>
            <p:spPr>
              <a:xfrm>
                <a:off x="73068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Lige forbindelse 123">
                <a:extLst>
                  <a:ext uri="{FF2B5EF4-FFF2-40B4-BE49-F238E27FC236}">
                    <a16:creationId xmlns:a16="http://schemas.microsoft.com/office/drawing/2014/main" id="{3B613159-19F5-D306-1640-D97B16846BFE}"/>
                  </a:ext>
                </a:extLst>
              </p:cNvPr>
              <p:cNvCxnSpPr/>
              <p:nvPr/>
            </p:nvCxnSpPr>
            <p:spPr>
              <a:xfrm>
                <a:off x="73068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Lige forbindelse 124">
                <a:extLst>
                  <a:ext uri="{FF2B5EF4-FFF2-40B4-BE49-F238E27FC236}">
                    <a16:creationId xmlns:a16="http://schemas.microsoft.com/office/drawing/2014/main" id="{4DB05443-9C1D-73A4-5D53-E74A6C5D58F0}"/>
                  </a:ext>
                </a:extLst>
              </p:cNvPr>
              <p:cNvCxnSpPr/>
              <p:nvPr/>
            </p:nvCxnSpPr>
            <p:spPr>
              <a:xfrm>
                <a:off x="2469600" y="26542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Lige forbindelse 125">
                <a:extLst>
                  <a:ext uri="{FF2B5EF4-FFF2-40B4-BE49-F238E27FC236}">
                    <a16:creationId xmlns:a16="http://schemas.microsoft.com/office/drawing/2014/main" id="{5F9D400F-FF99-3275-D0E2-14ABD396FFB5}"/>
                  </a:ext>
                </a:extLst>
              </p:cNvPr>
              <p:cNvCxnSpPr/>
              <p:nvPr/>
            </p:nvCxnSpPr>
            <p:spPr>
              <a:xfrm>
                <a:off x="4751025" y="2664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Lige forbindelse 126">
                <a:extLst>
                  <a:ext uri="{FF2B5EF4-FFF2-40B4-BE49-F238E27FC236}">
                    <a16:creationId xmlns:a16="http://schemas.microsoft.com/office/drawing/2014/main" id="{944EC524-7A0C-54AA-C930-1DC267983000}"/>
                  </a:ext>
                </a:extLst>
              </p:cNvPr>
              <p:cNvCxnSpPr/>
              <p:nvPr/>
            </p:nvCxnSpPr>
            <p:spPr>
              <a:xfrm>
                <a:off x="7306800" y="2664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Lige forbindelse 127">
                <a:extLst>
                  <a:ext uri="{FF2B5EF4-FFF2-40B4-BE49-F238E27FC236}">
                    <a16:creationId xmlns:a16="http://schemas.microsoft.com/office/drawing/2014/main" id="{D5075433-3E68-6186-F931-866126CC041B}"/>
                  </a:ext>
                </a:extLst>
              </p:cNvPr>
              <p:cNvCxnSpPr/>
              <p:nvPr/>
            </p:nvCxnSpPr>
            <p:spPr>
              <a:xfrm>
                <a:off x="9588225" y="2664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Lige forbindelse 128">
                <a:extLst>
                  <a:ext uri="{FF2B5EF4-FFF2-40B4-BE49-F238E27FC236}">
                    <a16:creationId xmlns:a16="http://schemas.microsoft.com/office/drawing/2014/main" id="{F8DE4E2C-58EE-C656-AB4E-6DC3C26CDD42}"/>
                  </a:ext>
                </a:extLst>
              </p:cNvPr>
              <p:cNvCxnSpPr/>
              <p:nvPr/>
            </p:nvCxnSpPr>
            <p:spPr>
              <a:xfrm>
                <a:off x="4751025" y="13109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Lige forbindelse 129">
                <a:extLst>
                  <a:ext uri="{FF2B5EF4-FFF2-40B4-BE49-F238E27FC236}">
                    <a16:creationId xmlns:a16="http://schemas.microsoft.com/office/drawing/2014/main" id="{69C65A6B-D2F9-4BD6-A9E8-5DBB5EAD47D5}"/>
                  </a:ext>
                </a:extLst>
              </p:cNvPr>
              <p:cNvCxnSpPr/>
              <p:nvPr/>
            </p:nvCxnSpPr>
            <p:spPr>
              <a:xfrm>
                <a:off x="7306800" y="13109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Lige forbindelse 130">
                <a:extLst>
                  <a:ext uri="{FF2B5EF4-FFF2-40B4-BE49-F238E27FC236}">
                    <a16:creationId xmlns:a16="http://schemas.microsoft.com/office/drawing/2014/main" id="{74BA7B0E-03D4-FDFE-2501-9F10123885C6}"/>
                  </a:ext>
                </a:extLst>
              </p:cNvPr>
              <p:cNvCxnSpPr/>
              <p:nvPr/>
            </p:nvCxnSpPr>
            <p:spPr>
              <a:xfrm>
                <a:off x="2469600" y="2346067"/>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Lige forbindelse 131">
                <a:extLst>
                  <a:ext uri="{FF2B5EF4-FFF2-40B4-BE49-F238E27FC236}">
                    <a16:creationId xmlns:a16="http://schemas.microsoft.com/office/drawing/2014/main" id="{844DCD74-7490-4236-A6D4-460F14E36D0B}"/>
                  </a:ext>
                </a:extLst>
              </p:cNvPr>
              <p:cNvCxnSpPr/>
              <p:nvPr/>
            </p:nvCxnSpPr>
            <p:spPr>
              <a:xfrm>
                <a:off x="4751025" y="23470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Lige forbindelse 132">
                <a:extLst>
                  <a:ext uri="{FF2B5EF4-FFF2-40B4-BE49-F238E27FC236}">
                    <a16:creationId xmlns:a16="http://schemas.microsoft.com/office/drawing/2014/main" id="{9A410379-84B3-C73B-B6E1-770084E0726C}"/>
                  </a:ext>
                </a:extLst>
              </p:cNvPr>
              <p:cNvCxnSpPr/>
              <p:nvPr/>
            </p:nvCxnSpPr>
            <p:spPr>
              <a:xfrm>
                <a:off x="7306800" y="23470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Lige forbindelse 133">
                <a:extLst>
                  <a:ext uri="{FF2B5EF4-FFF2-40B4-BE49-F238E27FC236}">
                    <a16:creationId xmlns:a16="http://schemas.microsoft.com/office/drawing/2014/main" id="{8764F220-957C-A5A6-0FAA-5E27104C1E88}"/>
                  </a:ext>
                </a:extLst>
              </p:cNvPr>
              <p:cNvCxnSpPr/>
              <p:nvPr/>
            </p:nvCxnSpPr>
            <p:spPr>
              <a:xfrm>
                <a:off x="9588225" y="23470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Lige forbindelse 134">
                <a:extLst>
                  <a:ext uri="{FF2B5EF4-FFF2-40B4-BE49-F238E27FC236}">
                    <a16:creationId xmlns:a16="http://schemas.microsoft.com/office/drawing/2014/main" id="{E3024779-E70C-14C5-3BD4-ADFFBA8568F3}"/>
                  </a:ext>
                </a:extLst>
              </p:cNvPr>
              <p:cNvCxnSpPr/>
              <p:nvPr/>
            </p:nvCxnSpPr>
            <p:spPr>
              <a:xfrm>
                <a:off x="4751025" y="3391614"/>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Lige forbindelse 135">
                <a:extLst>
                  <a:ext uri="{FF2B5EF4-FFF2-40B4-BE49-F238E27FC236}">
                    <a16:creationId xmlns:a16="http://schemas.microsoft.com/office/drawing/2014/main" id="{C56930D6-2015-7A1E-63A3-5E19A32E77F5}"/>
                  </a:ext>
                </a:extLst>
              </p:cNvPr>
              <p:cNvCxnSpPr/>
              <p:nvPr/>
            </p:nvCxnSpPr>
            <p:spPr>
              <a:xfrm>
                <a:off x="7306800" y="3391614"/>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Lige forbindelse 136">
                <a:extLst>
                  <a:ext uri="{FF2B5EF4-FFF2-40B4-BE49-F238E27FC236}">
                    <a16:creationId xmlns:a16="http://schemas.microsoft.com/office/drawing/2014/main" id="{CBE0AE11-FDE4-7A33-A877-DAE56442DBFE}"/>
                  </a:ext>
                </a:extLst>
              </p:cNvPr>
              <p:cNvCxnSpPr/>
              <p:nvPr/>
            </p:nvCxnSpPr>
            <p:spPr>
              <a:xfrm>
                <a:off x="2469600" y="443103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Lige forbindelse 137">
                <a:extLst>
                  <a:ext uri="{FF2B5EF4-FFF2-40B4-BE49-F238E27FC236}">
                    <a16:creationId xmlns:a16="http://schemas.microsoft.com/office/drawing/2014/main" id="{51E32EDA-6AC2-DE9E-9F48-0BC1B34EF8F3}"/>
                  </a:ext>
                </a:extLst>
              </p:cNvPr>
              <p:cNvCxnSpPr/>
              <p:nvPr/>
            </p:nvCxnSpPr>
            <p:spPr>
              <a:xfrm>
                <a:off x="4751025" y="4432001"/>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Lige forbindelse 138">
                <a:extLst>
                  <a:ext uri="{FF2B5EF4-FFF2-40B4-BE49-F238E27FC236}">
                    <a16:creationId xmlns:a16="http://schemas.microsoft.com/office/drawing/2014/main" id="{01EC3DCB-86CE-4B0F-421D-D4BCD800375C}"/>
                  </a:ext>
                </a:extLst>
              </p:cNvPr>
              <p:cNvCxnSpPr/>
              <p:nvPr/>
            </p:nvCxnSpPr>
            <p:spPr>
              <a:xfrm>
                <a:off x="7306800" y="4432001"/>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Lige forbindelse 139">
                <a:extLst>
                  <a:ext uri="{FF2B5EF4-FFF2-40B4-BE49-F238E27FC236}">
                    <a16:creationId xmlns:a16="http://schemas.microsoft.com/office/drawing/2014/main" id="{C2F60242-3B81-9B05-3B0D-7EA9B8071515}"/>
                  </a:ext>
                </a:extLst>
              </p:cNvPr>
              <p:cNvCxnSpPr/>
              <p:nvPr/>
            </p:nvCxnSpPr>
            <p:spPr>
              <a:xfrm>
                <a:off x="9588225" y="4432001"/>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Lige forbindelse 140">
                <a:extLst>
                  <a:ext uri="{FF2B5EF4-FFF2-40B4-BE49-F238E27FC236}">
                    <a16:creationId xmlns:a16="http://schemas.microsoft.com/office/drawing/2014/main" id="{4F405866-9F2E-5A36-2FE9-A6310A48CA94}"/>
                  </a:ext>
                </a:extLst>
              </p:cNvPr>
              <p:cNvCxnSpPr/>
              <p:nvPr/>
            </p:nvCxnSpPr>
            <p:spPr>
              <a:xfrm>
                <a:off x="4751025" y="5482927"/>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Lige forbindelse 141">
                <a:extLst>
                  <a:ext uri="{FF2B5EF4-FFF2-40B4-BE49-F238E27FC236}">
                    <a16:creationId xmlns:a16="http://schemas.microsoft.com/office/drawing/2014/main" id="{754C54BB-B28E-E808-3D14-3CC39C921980}"/>
                  </a:ext>
                </a:extLst>
              </p:cNvPr>
              <p:cNvCxnSpPr/>
              <p:nvPr/>
            </p:nvCxnSpPr>
            <p:spPr>
              <a:xfrm>
                <a:off x="7306800" y="5482927"/>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Lige forbindelse 142">
                <a:extLst>
                  <a:ext uri="{FF2B5EF4-FFF2-40B4-BE49-F238E27FC236}">
                    <a16:creationId xmlns:a16="http://schemas.microsoft.com/office/drawing/2014/main" id="{6C5B4F65-96D5-7AF3-88F4-73902556D139}"/>
                  </a:ext>
                </a:extLst>
              </p:cNvPr>
              <p:cNvCxnSpPr/>
              <p:nvPr/>
            </p:nvCxnSpPr>
            <p:spPr>
              <a:xfrm>
                <a:off x="2469600" y="651801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Lige forbindelse 143">
                <a:extLst>
                  <a:ext uri="{FF2B5EF4-FFF2-40B4-BE49-F238E27FC236}">
                    <a16:creationId xmlns:a16="http://schemas.microsoft.com/office/drawing/2014/main" id="{D58A1FCE-A2EE-54FE-CCB7-6F73F8B5480B}"/>
                  </a:ext>
                </a:extLst>
              </p:cNvPr>
              <p:cNvCxnSpPr/>
              <p:nvPr/>
            </p:nvCxnSpPr>
            <p:spPr>
              <a:xfrm>
                <a:off x="4751025" y="651898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Lige forbindelse 144">
                <a:extLst>
                  <a:ext uri="{FF2B5EF4-FFF2-40B4-BE49-F238E27FC236}">
                    <a16:creationId xmlns:a16="http://schemas.microsoft.com/office/drawing/2014/main" id="{D77D73CD-6680-A175-B5CB-F9258235C9A4}"/>
                  </a:ext>
                </a:extLst>
              </p:cNvPr>
              <p:cNvCxnSpPr/>
              <p:nvPr/>
            </p:nvCxnSpPr>
            <p:spPr>
              <a:xfrm>
                <a:off x="7306800" y="651898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Lige forbindelse 145">
                <a:extLst>
                  <a:ext uri="{FF2B5EF4-FFF2-40B4-BE49-F238E27FC236}">
                    <a16:creationId xmlns:a16="http://schemas.microsoft.com/office/drawing/2014/main" id="{03975C11-30FA-28A2-2238-76962A7474B8}"/>
                  </a:ext>
                </a:extLst>
              </p:cNvPr>
              <p:cNvCxnSpPr/>
              <p:nvPr/>
            </p:nvCxnSpPr>
            <p:spPr>
              <a:xfrm>
                <a:off x="9588225" y="651898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 name="Lige forbindelse 7">
              <a:extLst>
                <a:ext uri="{FF2B5EF4-FFF2-40B4-BE49-F238E27FC236}">
                  <a16:creationId xmlns:a16="http://schemas.microsoft.com/office/drawing/2014/main" id="{2CC8EFCB-B0E5-A5DE-D074-9030C19EEFA9}"/>
                </a:ext>
              </a:extLst>
            </p:cNvPr>
            <p:cNvCxnSpPr>
              <a:cxnSpLocks/>
            </p:cNvCxnSpPr>
            <p:nvPr/>
          </p:nvCxnSpPr>
          <p:spPr>
            <a:xfrm flipV="1">
              <a:off x="646112"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 name="Lige forbindelse 8">
              <a:extLst>
                <a:ext uri="{FF2B5EF4-FFF2-40B4-BE49-F238E27FC236}">
                  <a16:creationId xmlns:a16="http://schemas.microsoft.com/office/drawing/2014/main" id="{9A8DEDD6-F2B8-C015-7278-E23EB30FF6F9}"/>
                </a:ext>
              </a:extLst>
            </p:cNvPr>
            <p:cNvCxnSpPr>
              <a:cxnSpLocks/>
            </p:cNvCxnSpPr>
            <p:nvPr/>
          </p:nvCxnSpPr>
          <p:spPr>
            <a:xfrm flipV="1">
              <a:off x="11545887"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grpSp>
          <p:nvGrpSpPr>
            <p:cNvPr id="11" name="Gruppe 9">
              <a:extLst>
                <a:ext uri="{FF2B5EF4-FFF2-40B4-BE49-F238E27FC236}">
                  <a16:creationId xmlns:a16="http://schemas.microsoft.com/office/drawing/2014/main" id="{E07030F2-B1DD-250E-66EC-53B3BD3B9807}"/>
                </a:ext>
              </a:extLst>
            </p:cNvPr>
            <p:cNvGrpSpPr/>
            <p:nvPr/>
          </p:nvGrpSpPr>
          <p:grpSpPr>
            <a:xfrm>
              <a:off x="725400" y="95925"/>
              <a:ext cx="136800" cy="6674400"/>
              <a:chOff x="4611600" y="95925"/>
              <a:chExt cx="136800" cy="6674400"/>
            </a:xfrm>
          </p:grpSpPr>
          <p:cxnSp>
            <p:nvCxnSpPr>
              <p:cNvPr id="39" name="Lige forbindelse 37">
                <a:extLst>
                  <a:ext uri="{FF2B5EF4-FFF2-40B4-BE49-F238E27FC236}">
                    <a16:creationId xmlns:a16="http://schemas.microsoft.com/office/drawing/2014/main" id="{A5691A98-2D6E-06BF-9A31-995B8D63CF7D}"/>
                  </a:ext>
                </a:extLst>
              </p:cNvPr>
              <p:cNvCxnSpPr/>
              <p:nvPr/>
            </p:nvCxnSpPr>
            <p:spPr>
              <a:xfrm>
                <a:off x="46116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Lige forbindelse 38">
                <a:extLst>
                  <a:ext uri="{FF2B5EF4-FFF2-40B4-BE49-F238E27FC236}">
                    <a16:creationId xmlns:a16="http://schemas.microsoft.com/office/drawing/2014/main" id="{8BDE702B-9847-0893-5B30-D680145B34E3}"/>
                  </a:ext>
                </a:extLst>
              </p:cNvPr>
              <p:cNvCxnSpPr/>
              <p:nvPr/>
            </p:nvCxnSpPr>
            <p:spPr>
              <a:xfrm>
                <a:off x="46116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Lige forbindelse 39">
                <a:extLst>
                  <a:ext uri="{FF2B5EF4-FFF2-40B4-BE49-F238E27FC236}">
                    <a16:creationId xmlns:a16="http://schemas.microsoft.com/office/drawing/2014/main" id="{823D7C4A-F8EC-24E7-533C-140B728F6FA5}"/>
                  </a:ext>
                </a:extLst>
              </p:cNvPr>
              <p:cNvCxnSpPr/>
              <p:nvPr/>
            </p:nvCxnSpPr>
            <p:spPr>
              <a:xfrm>
                <a:off x="46116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Lige forbindelse 40">
                <a:extLst>
                  <a:ext uri="{FF2B5EF4-FFF2-40B4-BE49-F238E27FC236}">
                    <a16:creationId xmlns:a16="http://schemas.microsoft.com/office/drawing/2014/main" id="{1DE8B1BD-A4C2-DB87-F38E-3E6D54E00A1C}"/>
                  </a:ext>
                </a:extLst>
              </p:cNvPr>
              <p:cNvCxnSpPr/>
              <p:nvPr/>
            </p:nvCxnSpPr>
            <p:spPr>
              <a:xfrm>
                <a:off x="46116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Lige forbindelse 41">
                <a:extLst>
                  <a:ext uri="{FF2B5EF4-FFF2-40B4-BE49-F238E27FC236}">
                    <a16:creationId xmlns:a16="http://schemas.microsoft.com/office/drawing/2014/main" id="{494B7B84-F6B7-9DBF-DAB4-85BA40F8C475}"/>
                  </a:ext>
                </a:extLst>
              </p:cNvPr>
              <p:cNvCxnSpPr/>
              <p:nvPr/>
            </p:nvCxnSpPr>
            <p:spPr>
              <a:xfrm>
                <a:off x="46116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Lige forbindelse 42">
                <a:extLst>
                  <a:ext uri="{FF2B5EF4-FFF2-40B4-BE49-F238E27FC236}">
                    <a16:creationId xmlns:a16="http://schemas.microsoft.com/office/drawing/2014/main" id="{366F4BFE-F192-9DE3-5024-6194978F26FA}"/>
                  </a:ext>
                </a:extLst>
              </p:cNvPr>
              <p:cNvCxnSpPr/>
              <p:nvPr/>
            </p:nvCxnSpPr>
            <p:spPr>
              <a:xfrm>
                <a:off x="46116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Lige forbindelse 43">
                <a:extLst>
                  <a:ext uri="{FF2B5EF4-FFF2-40B4-BE49-F238E27FC236}">
                    <a16:creationId xmlns:a16="http://schemas.microsoft.com/office/drawing/2014/main" id="{E7978A04-3833-71FE-3899-35F086EC1AC9}"/>
                  </a:ext>
                </a:extLst>
              </p:cNvPr>
              <p:cNvCxnSpPr/>
              <p:nvPr/>
            </p:nvCxnSpPr>
            <p:spPr>
              <a:xfrm>
                <a:off x="46116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Lige forbindelse 44">
                <a:extLst>
                  <a:ext uri="{FF2B5EF4-FFF2-40B4-BE49-F238E27FC236}">
                    <a16:creationId xmlns:a16="http://schemas.microsoft.com/office/drawing/2014/main" id="{B34E4F6D-6510-C280-1506-0F45C56DB734}"/>
                  </a:ext>
                </a:extLst>
              </p:cNvPr>
              <p:cNvCxnSpPr/>
              <p:nvPr/>
            </p:nvCxnSpPr>
            <p:spPr>
              <a:xfrm>
                <a:off x="46116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Lige forbindelse 45">
                <a:extLst>
                  <a:ext uri="{FF2B5EF4-FFF2-40B4-BE49-F238E27FC236}">
                    <a16:creationId xmlns:a16="http://schemas.microsoft.com/office/drawing/2014/main" id="{F1AC72C2-D0A6-0CA4-3458-A6A1D2E7E117}"/>
                  </a:ext>
                </a:extLst>
              </p:cNvPr>
              <p:cNvCxnSpPr/>
              <p:nvPr/>
            </p:nvCxnSpPr>
            <p:spPr>
              <a:xfrm>
                <a:off x="46116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Lige forbindelse 46">
                <a:extLst>
                  <a:ext uri="{FF2B5EF4-FFF2-40B4-BE49-F238E27FC236}">
                    <a16:creationId xmlns:a16="http://schemas.microsoft.com/office/drawing/2014/main" id="{348FF437-5DEF-B625-7996-368991B830CC}"/>
                  </a:ext>
                </a:extLst>
              </p:cNvPr>
              <p:cNvCxnSpPr/>
              <p:nvPr/>
            </p:nvCxnSpPr>
            <p:spPr>
              <a:xfrm>
                <a:off x="46116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Lige forbindelse 47">
                <a:extLst>
                  <a:ext uri="{FF2B5EF4-FFF2-40B4-BE49-F238E27FC236}">
                    <a16:creationId xmlns:a16="http://schemas.microsoft.com/office/drawing/2014/main" id="{8A463DFE-4ABA-D254-5B17-254AA8D95D6F}"/>
                  </a:ext>
                </a:extLst>
              </p:cNvPr>
              <p:cNvCxnSpPr/>
              <p:nvPr/>
            </p:nvCxnSpPr>
            <p:spPr>
              <a:xfrm>
                <a:off x="46116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Lige forbindelse 48">
                <a:extLst>
                  <a:ext uri="{FF2B5EF4-FFF2-40B4-BE49-F238E27FC236}">
                    <a16:creationId xmlns:a16="http://schemas.microsoft.com/office/drawing/2014/main" id="{7A02F0E1-F359-9E1F-5848-88AB5901FC7F}"/>
                  </a:ext>
                </a:extLst>
              </p:cNvPr>
              <p:cNvCxnSpPr/>
              <p:nvPr/>
            </p:nvCxnSpPr>
            <p:spPr>
              <a:xfrm>
                <a:off x="46116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Lige forbindelse 49">
                <a:extLst>
                  <a:ext uri="{FF2B5EF4-FFF2-40B4-BE49-F238E27FC236}">
                    <a16:creationId xmlns:a16="http://schemas.microsoft.com/office/drawing/2014/main" id="{992E8D1D-9353-9FB6-D445-6BA160893B7B}"/>
                  </a:ext>
                </a:extLst>
              </p:cNvPr>
              <p:cNvCxnSpPr/>
              <p:nvPr/>
            </p:nvCxnSpPr>
            <p:spPr>
              <a:xfrm>
                <a:off x="46116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Lige forbindelse 50">
                <a:extLst>
                  <a:ext uri="{FF2B5EF4-FFF2-40B4-BE49-F238E27FC236}">
                    <a16:creationId xmlns:a16="http://schemas.microsoft.com/office/drawing/2014/main" id="{536565FE-03C9-7023-B19A-BB197460704E}"/>
                  </a:ext>
                </a:extLst>
              </p:cNvPr>
              <p:cNvCxnSpPr/>
              <p:nvPr/>
            </p:nvCxnSpPr>
            <p:spPr>
              <a:xfrm>
                <a:off x="46116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Lige forbindelse 51">
                <a:extLst>
                  <a:ext uri="{FF2B5EF4-FFF2-40B4-BE49-F238E27FC236}">
                    <a16:creationId xmlns:a16="http://schemas.microsoft.com/office/drawing/2014/main" id="{FC5F9A99-798A-9E6D-B636-974AC954DA28}"/>
                  </a:ext>
                </a:extLst>
              </p:cNvPr>
              <p:cNvCxnSpPr/>
              <p:nvPr/>
            </p:nvCxnSpPr>
            <p:spPr>
              <a:xfrm>
                <a:off x="46116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Lige forbindelse 52">
                <a:extLst>
                  <a:ext uri="{FF2B5EF4-FFF2-40B4-BE49-F238E27FC236}">
                    <a16:creationId xmlns:a16="http://schemas.microsoft.com/office/drawing/2014/main" id="{CEAE73CA-EB69-901F-A152-B0213A430EE9}"/>
                  </a:ext>
                </a:extLst>
              </p:cNvPr>
              <p:cNvCxnSpPr/>
              <p:nvPr/>
            </p:nvCxnSpPr>
            <p:spPr>
              <a:xfrm>
                <a:off x="46116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Lige forbindelse 53">
                <a:extLst>
                  <a:ext uri="{FF2B5EF4-FFF2-40B4-BE49-F238E27FC236}">
                    <a16:creationId xmlns:a16="http://schemas.microsoft.com/office/drawing/2014/main" id="{C52C709F-36C7-352E-4002-7436FFCC4D45}"/>
                  </a:ext>
                </a:extLst>
              </p:cNvPr>
              <p:cNvCxnSpPr/>
              <p:nvPr/>
            </p:nvCxnSpPr>
            <p:spPr>
              <a:xfrm>
                <a:off x="46116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Lige forbindelse 54">
                <a:extLst>
                  <a:ext uri="{FF2B5EF4-FFF2-40B4-BE49-F238E27FC236}">
                    <a16:creationId xmlns:a16="http://schemas.microsoft.com/office/drawing/2014/main" id="{379B7488-DFE9-C082-771B-A14C3D21DD2E}"/>
                  </a:ext>
                </a:extLst>
              </p:cNvPr>
              <p:cNvCxnSpPr/>
              <p:nvPr/>
            </p:nvCxnSpPr>
            <p:spPr>
              <a:xfrm>
                <a:off x="46116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Lige forbindelse 55">
                <a:extLst>
                  <a:ext uri="{FF2B5EF4-FFF2-40B4-BE49-F238E27FC236}">
                    <a16:creationId xmlns:a16="http://schemas.microsoft.com/office/drawing/2014/main" id="{19E07CEF-1979-E9E5-BC89-59B6C077B8A2}"/>
                  </a:ext>
                </a:extLst>
              </p:cNvPr>
              <p:cNvCxnSpPr/>
              <p:nvPr/>
            </p:nvCxnSpPr>
            <p:spPr>
              <a:xfrm>
                <a:off x="46116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Lige forbindelse 56">
                <a:extLst>
                  <a:ext uri="{FF2B5EF4-FFF2-40B4-BE49-F238E27FC236}">
                    <a16:creationId xmlns:a16="http://schemas.microsoft.com/office/drawing/2014/main" id="{77D19CF3-5B7B-06CA-DFFD-60435ECA8D65}"/>
                  </a:ext>
                </a:extLst>
              </p:cNvPr>
              <p:cNvCxnSpPr/>
              <p:nvPr/>
            </p:nvCxnSpPr>
            <p:spPr>
              <a:xfrm>
                <a:off x="46116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Lige forbindelse 57">
                <a:extLst>
                  <a:ext uri="{FF2B5EF4-FFF2-40B4-BE49-F238E27FC236}">
                    <a16:creationId xmlns:a16="http://schemas.microsoft.com/office/drawing/2014/main" id="{7CE892CB-6157-7B78-F72A-60AB8CB1B4C1}"/>
                  </a:ext>
                </a:extLst>
              </p:cNvPr>
              <p:cNvCxnSpPr/>
              <p:nvPr/>
            </p:nvCxnSpPr>
            <p:spPr>
              <a:xfrm>
                <a:off x="46116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Lige forbindelse 58">
                <a:extLst>
                  <a:ext uri="{FF2B5EF4-FFF2-40B4-BE49-F238E27FC236}">
                    <a16:creationId xmlns:a16="http://schemas.microsoft.com/office/drawing/2014/main" id="{31175C0E-576A-5B8B-6BB6-F278CF890631}"/>
                  </a:ext>
                </a:extLst>
              </p:cNvPr>
              <p:cNvCxnSpPr/>
              <p:nvPr/>
            </p:nvCxnSpPr>
            <p:spPr>
              <a:xfrm>
                <a:off x="46116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Lige forbindelse 59">
                <a:extLst>
                  <a:ext uri="{FF2B5EF4-FFF2-40B4-BE49-F238E27FC236}">
                    <a16:creationId xmlns:a16="http://schemas.microsoft.com/office/drawing/2014/main" id="{B7E80494-9DF5-EC63-F7AC-F249DE387F88}"/>
                  </a:ext>
                </a:extLst>
              </p:cNvPr>
              <p:cNvCxnSpPr/>
              <p:nvPr/>
            </p:nvCxnSpPr>
            <p:spPr>
              <a:xfrm>
                <a:off x="46116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Lige forbindelse 60">
                <a:extLst>
                  <a:ext uri="{FF2B5EF4-FFF2-40B4-BE49-F238E27FC236}">
                    <a16:creationId xmlns:a16="http://schemas.microsoft.com/office/drawing/2014/main" id="{28E6FB7D-FCB8-8199-4B36-1476DC0ADEA1}"/>
                  </a:ext>
                </a:extLst>
              </p:cNvPr>
              <p:cNvCxnSpPr/>
              <p:nvPr/>
            </p:nvCxnSpPr>
            <p:spPr>
              <a:xfrm>
                <a:off x="46116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Lige forbindelse 61">
                <a:extLst>
                  <a:ext uri="{FF2B5EF4-FFF2-40B4-BE49-F238E27FC236}">
                    <a16:creationId xmlns:a16="http://schemas.microsoft.com/office/drawing/2014/main" id="{8739552B-99EC-57EE-6DDE-94D7E272C296}"/>
                  </a:ext>
                </a:extLst>
              </p:cNvPr>
              <p:cNvCxnSpPr/>
              <p:nvPr/>
            </p:nvCxnSpPr>
            <p:spPr>
              <a:xfrm>
                <a:off x="46116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Lige forbindelse 62">
                <a:extLst>
                  <a:ext uri="{FF2B5EF4-FFF2-40B4-BE49-F238E27FC236}">
                    <a16:creationId xmlns:a16="http://schemas.microsoft.com/office/drawing/2014/main" id="{A2987E17-7D43-A765-045A-ADF21260075F}"/>
                  </a:ext>
                </a:extLst>
              </p:cNvPr>
              <p:cNvCxnSpPr/>
              <p:nvPr/>
            </p:nvCxnSpPr>
            <p:spPr>
              <a:xfrm>
                <a:off x="46116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uppe 10">
              <a:extLst>
                <a:ext uri="{FF2B5EF4-FFF2-40B4-BE49-F238E27FC236}">
                  <a16:creationId xmlns:a16="http://schemas.microsoft.com/office/drawing/2014/main" id="{2E82A756-7AA5-55F6-4AC0-49CE5BCC4A4D}"/>
                </a:ext>
              </a:extLst>
            </p:cNvPr>
            <p:cNvGrpSpPr/>
            <p:nvPr/>
          </p:nvGrpSpPr>
          <p:grpSpPr>
            <a:xfrm>
              <a:off x="11334600" y="95925"/>
              <a:ext cx="136800" cy="6674400"/>
              <a:chOff x="4611600" y="95925"/>
              <a:chExt cx="136800" cy="6674400"/>
            </a:xfrm>
          </p:grpSpPr>
          <p:cxnSp>
            <p:nvCxnSpPr>
              <p:cNvPr id="13" name="Lige forbindelse 11">
                <a:extLst>
                  <a:ext uri="{FF2B5EF4-FFF2-40B4-BE49-F238E27FC236}">
                    <a16:creationId xmlns:a16="http://schemas.microsoft.com/office/drawing/2014/main" id="{DFF62B7E-CE98-AD44-8447-7EA37D224E9E}"/>
                  </a:ext>
                </a:extLst>
              </p:cNvPr>
              <p:cNvCxnSpPr/>
              <p:nvPr/>
            </p:nvCxnSpPr>
            <p:spPr>
              <a:xfrm>
                <a:off x="46116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Lige forbindelse 12">
                <a:extLst>
                  <a:ext uri="{FF2B5EF4-FFF2-40B4-BE49-F238E27FC236}">
                    <a16:creationId xmlns:a16="http://schemas.microsoft.com/office/drawing/2014/main" id="{67BBB9D2-097F-E74E-859B-FA7215FFD911}"/>
                  </a:ext>
                </a:extLst>
              </p:cNvPr>
              <p:cNvCxnSpPr/>
              <p:nvPr/>
            </p:nvCxnSpPr>
            <p:spPr>
              <a:xfrm>
                <a:off x="46116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Lige forbindelse 13">
                <a:extLst>
                  <a:ext uri="{FF2B5EF4-FFF2-40B4-BE49-F238E27FC236}">
                    <a16:creationId xmlns:a16="http://schemas.microsoft.com/office/drawing/2014/main" id="{8CC7D215-78F1-B3B0-5ED1-44200438B0A9}"/>
                  </a:ext>
                </a:extLst>
              </p:cNvPr>
              <p:cNvCxnSpPr/>
              <p:nvPr/>
            </p:nvCxnSpPr>
            <p:spPr>
              <a:xfrm>
                <a:off x="46116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Lige forbindelse 14">
                <a:extLst>
                  <a:ext uri="{FF2B5EF4-FFF2-40B4-BE49-F238E27FC236}">
                    <a16:creationId xmlns:a16="http://schemas.microsoft.com/office/drawing/2014/main" id="{E5E6B048-1CF8-B857-60B4-8D66A63D8432}"/>
                  </a:ext>
                </a:extLst>
              </p:cNvPr>
              <p:cNvCxnSpPr/>
              <p:nvPr/>
            </p:nvCxnSpPr>
            <p:spPr>
              <a:xfrm>
                <a:off x="46116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Lige forbindelse 15">
                <a:extLst>
                  <a:ext uri="{FF2B5EF4-FFF2-40B4-BE49-F238E27FC236}">
                    <a16:creationId xmlns:a16="http://schemas.microsoft.com/office/drawing/2014/main" id="{91B66734-84E9-CDAB-1CD3-3F3C5D9F919F}"/>
                  </a:ext>
                </a:extLst>
              </p:cNvPr>
              <p:cNvCxnSpPr/>
              <p:nvPr/>
            </p:nvCxnSpPr>
            <p:spPr>
              <a:xfrm>
                <a:off x="46116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Lige forbindelse 16">
                <a:extLst>
                  <a:ext uri="{FF2B5EF4-FFF2-40B4-BE49-F238E27FC236}">
                    <a16:creationId xmlns:a16="http://schemas.microsoft.com/office/drawing/2014/main" id="{8DC3D936-0689-7598-E2D3-476AA27691ED}"/>
                  </a:ext>
                </a:extLst>
              </p:cNvPr>
              <p:cNvCxnSpPr/>
              <p:nvPr/>
            </p:nvCxnSpPr>
            <p:spPr>
              <a:xfrm>
                <a:off x="46116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Lige forbindelse 17">
                <a:extLst>
                  <a:ext uri="{FF2B5EF4-FFF2-40B4-BE49-F238E27FC236}">
                    <a16:creationId xmlns:a16="http://schemas.microsoft.com/office/drawing/2014/main" id="{19F26961-383D-281B-6358-40CEDA1C8FD8}"/>
                  </a:ext>
                </a:extLst>
              </p:cNvPr>
              <p:cNvCxnSpPr/>
              <p:nvPr/>
            </p:nvCxnSpPr>
            <p:spPr>
              <a:xfrm>
                <a:off x="46116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Lige forbindelse 18">
                <a:extLst>
                  <a:ext uri="{FF2B5EF4-FFF2-40B4-BE49-F238E27FC236}">
                    <a16:creationId xmlns:a16="http://schemas.microsoft.com/office/drawing/2014/main" id="{D48D3734-8AB1-57FF-FCEB-0BD1AA8F3DF0}"/>
                  </a:ext>
                </a:extLst>
              </p:cNvPr>
              <p:cNvCxnSpPr/>
              <p:nvPr/>
            </p:nvCxnSpPr>
            <p:spPr>
              <a:xfrm>
                <a:off x="46116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Lige forbindelse 19">
                <a:extLst>
                  <a:ext uri="{FF2B5EF4-FFF2-40B4-BE49-F238E27FC236}">
                    <a16:creationId xmlns:a16="http://schemas.microsoft.com/office/drawing/2014/main" id="{43DF45E1-F6EE-A497-DC90-19A191A161DB}"/>
                  </a:ext>
                </a:extLst>
              </p:cNvPr>
              <p:cNvCxnSpPr/>
              <p:nvPr/>
            </p:nvCxnSpPr>
            <p:spPr>
              <a:xfrm>
                <a:off x="46116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Lige forbindelse 20">
                <a:extLst>
                  <a:ext uri="{FF2B5EF4-FFF2-40B4-BE49-F238E27FC236}">
                    <a16:creationId xmlns:a16="http://schemas.microsoft.com/office/drawing/2014/main" id="{6E565751-7D87-4E59-9066-1D136C8536C0}"/>
                  </a:ext>
                </a:extLst>
              </p:cNvPr>
              <p:cNvCxnSpPr/>
              <p:nvPr/>
            </p:nvCxnSpPr>
            <p:spPr>
              <a:xfrm>
                <a:off x="46116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Lige forbindelse 21">
                <a:extLst>
                  <a:ext uri="{FF2B5EF4-FFF2-40B4-BE49-F238E27FC236}">
                    <a16:creationId xmlns:a16="http://schemas.microsoft.com/office/drawing/2014/main" id="{D0B9E755-3886-592D-6C66-E41D1269F33E}"/>
                  </a:ext>
                </a:extLst>
              </p:cNvPr>
              <p:cNvCxnSpPr/>
              <p:nvPr/>
            </p:nvCxnSpPr>
            <p:spPr>
              <a:xfrm>
                <a:off x="46116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ge forbindelse 22">
                <a:extLst>
                  <a:ext uri="{FF2B5EF4-FFF2-40B4-BE49-F238E27FC236}">
                    <a16:creationId xmlns:a16="http://schemas.microsoft.com/office/drawing/2014/main" id="{6BE242E3-6757-1DB3-079A-6235121C29C0}"/>
                  </a:ext>
                </a:extLst>
              </p:cNvPr>
              <p:cNvCxnSpPr/>
              <p:nvPr/>
            </p:nvCxnSpPr>
            <p:spPr>
              <a:xfrm>
                <a:off x="46116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Lige forbindelse 23">
                <a:extLst>
                  <a:ext uri="{FF2B5EF4-FFF2-40B4-BE49-F238E27FC236}">
                    <a16:creationId xmlns:a16="http://schemas.microsoft.com/office/drawing/2014/main" id="{782E9CDE-6FF2-B48C-42F7-4AD072795F93}"/>
                  </a:ext>
                </a:extLst>
              </p:cNvPr>
              <p:cNvCxnSpPr/>
              <p:nvPr/>
            </p:nvCxnSpPr>
            <p:spPr>
              <a:xfrm>
                <a:off x="46116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Lige forbindelse 24">
                <a:extLst>
                  <a:ext uri="{FF2B5EF4-FFF2-40B4-BE49-F238E27FC236}">
                    <a16:creationId xmlns:a16="http://schemas.microsoft.com/office/drawing/2014/main" id="{EEA328E9-0DB3-FBF1-9F76-BEDB9AFEC697}"/>
                  </a:ext>
                </a:extLst>
              </p:cNvPr>
              <p:cNvCxnSpPr/>
              <p:nvPr/>
            </p:nvCxnSpPr>
            <p:spPr>
              <a:xfrm>
                <a:off x="46116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Lige forbindelse 25">
                <a:extLst>
                  <a:ext uri="{FF2B5EF4-FFF2-40B4-BE49-F238E27FC236}">
                    <a16:creationId xmlns:a16="http://schemas.microsoft.com/office/drawing/2014/main" id="{69AAAD8E-D09A-3172-C755-668890E256E6}"/>
                  </a:ext>
                </a:extLst>
              </p:cNvPr>
              <p:cNvCxnSpPr/>
              <p:nvPr/>
            </p:nvCxnSpPr>
            <p:spPr>
              <a:xfrm>
                <a:off x="46116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Lige forbindelse 26">
                <a:extLst>
                  <a:ext uri="{FF2B5EF4-FFF2-40B4-BE49-F238E27FC236}">
                    <a16:creationId xmlns:a16="http://schemas.microsoft.com/office/drawing/2014/main" id="{B87B1C42-4C53-60C8-B63F-EA11A6279F28}"/>
                  </a:ext>
                </a:extLst>
              </p:cNvPr>
              <p:cNvCxnSpPr/>
              <p:nvPr/>
            </p:nvCxnSpPr>
            <p:spPr>
              <a:xfrm>
                <a:off x="46116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Lige forbindelse 27">
                <a:extLst>
                  <a:ext uri="{FF2B5EF4-FFF2-40B4-BE49-F238E27FC236}">
                    <a16:creationId xmlns:a16="http://schemas.microsoft.com/office/drawing/2014/main" id="{608FEF4E-227B-E832-EC33-F62BCA883B29}"/>
                  </a:ext>
                </a:extLst>
              </p:cNvPr>
              <p:cNvCxnSpPr/>
              <p:nvPr/>
            </p:nvCxnSpPr>
            <p:spPr>
              <a:xfrm>
                <a:off x="46116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Lige forbindelse 28">
                <a:extLst>
                  <a:ext uri="{FF2B5EF4-FFF2-40B4-BE49-F238E27FC236}">
                    <a16:creationId xmlns:a16="http://schemas.microsoft.com/office/drawing/2014/main" id="{EAE5FC05-E9D5-1A83-CD07-D78019AC09B8}"/>
                  </a:ext>
                </a:extLst>
              </p:cNvPr>
              <p:cNvCxnSpPr/>
              <p:nvPr/>
            </p:nvCxnSpPr>
            <p:spPr>
              <a:xfrm>
                <a:off x="46116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Lige forbindelse 29">
                <a:extLst>
                  <a:ext uri="{FF2B5EF4-FFF2-40B4-BE49-F238E27FC236}">
                    <a16:creationId xmlns:a16="http://schemas.microsoft.com/office/drawing/2014/main" id="{ED66F318-A099-D2F6-4FF2-F81DBF2138F2}"/>
                  </a:ext>
                </a:extLst>
              </p:cNvPr>
              <p:cNvCxnSpPr/>
              <p:nvPr/>
            </p:nvCxnSpPr>
            <p:spPr>
              <a:xfrm>
                <a:off x="46116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Lige forbindelse 30">
                <a:extLst>
                  <a:ext uri="{FF2B5EF4-FFF2-40B4-BE49-F238E27FC236}">
                    <a16:creationId xmlns:a16="http://schemas.microsoft.com/office/drawing/2014/main" id="{FFFB23EC-D7F5-7C15-83C7-AD3D3B750B0E}"/>
                  </a:ext>
                </a:extLst>
              </p:cNvPr>
              <p:cNvCxnSpPr/>
              <p:nvPr/>
            </p:nvCxnSpPr>
            <p:spPr>
              <a:xfrm>
                <a:off x="46116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Lige forbindelse 31">
                <a:extLst>
                  <a:ext uri="{FF2B5EF4-FFF2-40B4-BE49-F238E27FC236}">
                    <a16:creationId xmlns:a16="http://schemas.microsoft.com/office/drawing/2014/main" id="{424867D5-FEE3-632A-149C-C456BB9B20DD}"/>
                  </a:ext>
                </a:extLst>
              </p:cNvPr>
              <p:cNvCxnSpPr/>
              <p:nvPr/>
            </p:nvCxnSpPr>
            <p:spPr>
              <a:xfrm>
                <a:off x="46116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Lige forbindelse 32">
                <a:extLst>
                  <a:ext uri="{FF2B5EF4-FFF2-40B4-BE49-F238E27FC236}">
                    <a16:creationId xmlns:a16="http://schemas.microsoft.com/office/drawing/2014/main" id="{3A463332-FC89-E7A7-5A7A-B0D1BE91B04A}"/>
                  </a:ext>
                </a:extLst>
              </p:cNvPr>
              <p:cNvCxnSpPr/>
              <p:nvPr/>
            </p:nvCxnSpPr>
            <p:spPr>
              <a:xfrm>
                <a:off x="46116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Lige forbindelse 33">
                <a:extLst>
                  <a:ext uri="{FF2B5EF4-FFF2-40B4-BE49-F238E27FC236}">
                    <a16:creationId xmlns:a16="http://schemas.microsoft.com/office/drawing/2014/main" id="{251B8D45-46E1-1B5B-C251-17CBBA75B00E}"/>
                  </a:ext>
                </a:extLst>
              </p:cNvPr>
              <p:cNvCxnSpPr/>
              <p:nvPr/>
            </p:nvCxnSpPr>
            <p:spPr>
              <a:xfrm>
                <a:off x="46116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Lige forbindelse 34">
                <a:extLst>
                  <a:ext uri="{FF2B5EF4-FFF2-40B4-BE49-F238E27FC236}">
                    <a16:creationId xmlns:a16="http://schemas.microsoft.com/office/drawing/2014/main" id="{E7E5A67C-E4D1-57BA-D6FB-1241F28E4DF7}"/>
                  </a:ext>
                </a:extLst>
              </p:cNvPr>
              <p:cNvCxnSpPr/>
              <p:nvPr/>
            </p:nvCxnSpPr>
            <p:spPr>
              <a:xfrm>
                <a:off x="46116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Lige forbindelse 35">
                <a:extLst>
                  <a:ext uri="{FF2B5EF4-FFF2-40B4-BE49-F238E27FC236}">
                    <a16:creationId xmlns:a16="http://schemas.microsoft.com/office/drawing/2014/main" id="{BCD26D51-77B7-FB4D-D255-351738A8E6DC}"/>
                  </a:ext>
                </a:extLst>
              </p:cNvPr>
              <p:cNvCxnSpPr/>
              <p:nvPr/>
            </p:nvCxnSpPr>
            <p:spPr>
              <a:xfrm>
                <a:off x="46116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Lige forbindelse 36">
                <a:extLst>
                  <a:ext uri="{FF2B5EF4-FFF2-40B4-BE49-F238E27FC236}">
                    <a16:creationId xmlns:a16="http://schemas.microsoft.com/office/drawing/2014/main" id="{EC8C0609-A541-81AC-C4FF-C2EC7483DD95}"/>
                  </a:ext>
                </a:extLst>
              </p:cNvPr>
              <p:cNvCxnSpPr/>
              <p:nvPr/>
            </p:nvCxnSpPr>
            <p:spPr>
              <a:xfrm>
                <a:off x="46116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TextBox 1">
            <a:extLst>
              <a:ext uri="{FF2B5EF4-FFF2-40B4-BE49-F238E27FC236}">
                <a16:creationId xmlns:a16="http://schemas.microsoft.com/office/drawing/2014/main" id="{F0269122-1CB4-FFC4-F9C1-59FAEEF62BE3}"/>
              </a:ext>
            </a:extLst>
          </p:cNvPr>
          <p:cNvSpPr txBox="1"/>
          <p:nvPr userDrawn="1"/>
        </p:nvSpPr>
        <p:spPr>
          <a:xfrm>
            <a:off x="105160" y="2936476"/>
            <a:ext cx="461665" cy="977704"/>
          </a:xfrm>
          <a:prstGeom prst="rect">
            <a:avLst/>
          </a:prstGeom>
          <a:noFill/>
        </p:spPr>
        <p:txBody>
          <a:bodyPr vert="vert270" wrap="none" rtlCol="0">
            <a:spAutoFit/>
          </a:bodyPr>
          <a:lstStyle/>
          <a:p>
            <a:r>
              <a:rPr lang="da-DK" dirty="0"/>
              <a:t>Press Box</a:t>
            </a:r>
          </a:p>
        </p:txBody>
      </p:sp>
    </p:spTree>
    <p:extLst>
      <p:ext uri="{BB962C8B-B14F-4D97-AF65-F5344CB8AC3E}">
        <p14:creationId xmlns:p14="http://schemas.microsoft.com/office/powerpoint/2010/main" val="3534378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Field with ball">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93927EB-4C3B-402B-BC2E-BD7481854799}"/>
              </a:ext>
            </a:extLst>
          </p:cNvPr>
          <p:cNvSpPr>
            <a:spLocks noGrp="1"/>
          </p:cNvSpPr>
          <p:nvPr>
            <p:ph type="ftr" sz="quarter" idx="11"/>
          </p:nvPr>
        </p:nvSpPr>
        <p:spPr>
          <a:xfrm>
            <a:off x="588550" y="6508671"/>
            <a:ext cx="4114800" cy="365125"/>
          </a:xfrm>
        </p:spPr>
        <p:txBody>
          <a:bodyPr/>
          <a:lstStyle/>
          <a:p>
            <a:endParaRPr lang="da-DK"/>
          </a:p>
        </p:txBody>
      </p:sp>
      <p:sp>
        <p:nvSpPr>
          <p:cNvPr id="4" name="Slide Number Placeholder 3">
            <a:extLst>
              <a:ext uri="{FF2B5EF4-FFF2-40B4-BE49-F238E27FC236}">
                <a16:creationId xmlns:a16="http://schemas.microsoft.com/office/drawing/2014/main" id="{80AC1784-F06F-95A9-DF23-29A213B4398F}"/>
              </a:ext>
            </a:extLst>
          </p:cNvPr>
          <p:cNvSpPr>
            <a:spLocks noGrp="1"/>
          </p:cNvSpPr>
          <p:nvPr>
            <p:ph type="sldNum" sz="quarter" idx="12"/>
          </p:nvPr>
        </p:nvSpPr>
        <p:spPr>
          <a:xfrm>
            <a:off x="8639400" y="6522523"/>
            <a:ext cx="2743200" cy="365125"/>
          </a:xfrm>
        </p:spPr>
        <p:txBody>
          <a:bodyPr/>
          <a:lstStyle/>
          <a:p>
            <a:fld id="{F7A78ADA-EA34-4CEE-A5C6-97830D07CE21}" type="slidenum">
              <a:rPr lang="da-DK" smtClean="0"/>
              <a:t>‹#›</a:t>
            </a:fld>
            <a:endParaRPr lang="da-DK"/>
          </a:p>
        </p:txBody>
      </p:sp>
      <p:grpSp>
        <p:nvGrpSpPr>
          <p:cNvPr id="5" name="Gruppe 3">
            <a:extLst>
              <a:ext uri="{FF2B5EF4-FFF2-40B4-BE49-F238E27FC236}">
                <a16:creationId xmlns:a16="http://schemas.microsoft.com/office/drawing/2014/main" id="{C236A9DB-7155-55DE-15AF-2B672FA5CB1A}"/>
              </a:ext>
            </a:extLst>
          </p:cNvPr>
          <p:cNvGrpSpPr/>
          <p:nvPr userDrawn="1"/>
        </p:nvGrpSpPr>
        <p:grpSpPr>
          <a:xfrm>
            <a:off x="646112" y="-2"/>
            <a:ext cx="10899775" cy="6858001"/>
            <a:chOff x="646112" y="0"/>
            <a:chExt cx="10899775" cy="6858001"/>
          </a:xfrm>
        </p:grpSpPr>
        <p:grpSp>
          <p:nvGrpSpPr>
            <p:cNvPr id="6" name="Gruppe 4">
              <a:extLst>
                <a:ext uri="{FF2B5EF4-FFF2-40B4-BE49-F238E27FC236}">
                  <a16:creationId xmlns:a16="http://schemas.microsoft.com/office/drawing/2014/main" id="{1B80D754-AC22-98CE-7BA4-48275F462792}"/>
                </a:ext>
              </a:extLst>
            </p:cNvPr>
            <p:cNvGrpSpPr/>
            <p:nvPr/>
          </p:nvGrpSpPr>
          <p:grpSpPr>
            <a:xfrm>
              <a:off x="646112" y="0"/>
              <a:ext cx="10899775" cy="6858001"/>
              <a:chOff x="646112" y="0"/>
              <a:chExt cx="10899775" cy="6858001"/>
            </a:xfrm>
          </p:grpSpPr>
          <p:grpSp>
            <p:nvGrpSpPr>
              <p:cNvPr id="8" name="Gruppe 6">
                <a:extLst>
                  <a:ext uri="{FF2B5EF4-FFF2-40B4-BE49-F238E27FC236}">
                    <a16:creationId xmlns:a16="http://schemas.microsoft.com/office/drawing/2014/main" id="{899961BA-7196-F70C-7CDA-E174FD82989F}"/>
                  </a:ext>
                </a:extLst>
              </p:cNvPr>
              <p:cNvGrpSpPr/>
              <p:nvPr/>
            </p:nvGrpSpPr>
            <p:grpSpPr>
              <a:xfrm>
                <a:off x="646112" y="0"/>
                <a:ext cx="10899775" cy="6858001"/>
                <a:chOff x="646112" y="0"/>
                <a:chExt cx="10899775" cy="6858001"/>
              </a:xfrm>
            </p:grpSpPr>
            <p:cxnSp>
              <p:nvCxnSpPr>
                <p:cNvPr id="65" name="Lige forbindelse 63">
                  <a:extLst>
                    <a:ext uri="{FF2B5EF4-FFF2-40B4-BE49-F238E27FC236}">
                      <a16:creationId xmlns:a16="http://schemas.microsoft.com/office/drawing/2014/main" id="{F520E809-FF12-C883-19BA-80E7D2A53F56}"/>
                    </a:ext>
                  </a:extLst>
                </p:cNvPr>
                <p:cNvCxnSpPr>
                  <a:cxnSpLocks/>
                </p:cNvCxnSpPr>
                <p:nvPr/>
              </p:nvCxnSpPr>
              <p:spPr>
                <a:xfrm>
                  <a:off x="696912" y="297956"/>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Lige forbindelse 64">
                  <a:extLst>
                    <a:ext uri="{FF2B5EF4-FFF2-40B4-BE49-F238E27FC236}">
                      <a16:creationId xmlns:a16="http://schemas.microsoft.com/office/drawing/2014/main" id="{9930E44C-CB6B-CD2D-CD79-2C8D14BD1921}"/>
                    </a:ext>
                  </a:extLst>
                </p:cNvPr>
                <p:cNvCxnSpPr>
                  <a:cxnSpLocks/>
                </p:cNvCxnSpPr>
                <p:nvPr/>
              </p:nvCxnSpPr>
              <p:spPr>
                <a:xfrm>
                  <a:off x="698212" y="2382872"/>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Lige forbindelse 65">
                  <a:extLst>
                    <a:ext uri="{FF2B5EF4-FFF2-40B4-BE49-F238E27FC236}">
                      <a16:creationId xmlns:a16="http://schemas.microsoft.com/office/drawing/2014/main" id="{56BBDF87-9504-F707-AE6D-2B87093ECAF9}"/>
                    </a:ext>
                  </a:extLst>
                </p:cNvPr>
                <p:cNvCxnSpPr>
                  <a:cxnSpLocks/>
                </p:cNvCxnSpPr>
                <p:nvPr/>
              </p:nvCxnSpPr>
              <p:spPr>
                <a:xfrm>
                  <a:off x="698212" y="4467788"/>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Lige forbindelse 66">
                  <a:extLst>
                    <a:ext uri="{FF2B5EF4-FFF2-40B4-BE49-F238E27FC236}">
                      <a16:creationId xmlns:a16="http://schemas.microsoft.com/office/drawing/2014/main" id="{432E209E-0E7E-F98D-D48D-1C91CCD70BC0}"/>
                    </a:ext>
                  </a:extLst>
                </p:cNvPr>
                <p:cNvCxnSpPr>
                  <a:cxnSpLocks/>
                </p:cNvCxnSpPr>
                <p:nvPr/>
              </p:nvCxnSpPr>
              <p:spPr>
                <a:xfrm>
                  <a:off x="698212" y="3425330"/>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Lige forbindelse 67">
                  <a:extLst>
                    <a:ext uri="{FF2B5EF4-FFF2-40B4-BE49-F238E27FC236}">
                      <a16:creationId xmlns:a16="http://schemas.microsoft.com/office/drawing/2014/main" id="{CE45A0DA-0396-D19D-C5CF-7732F23954B1}"/>
                    </a:ext>
                  </a:extLst>
                </p:cNvPr>
                <p:cNvCxnSpPr>
                  <a:cxnSpLocks/>
                </p:cNvCxnSpPr>
                <p:nvPr/>
              </p:nvCxnSpPr>
              <p:spPr>
                <a:xfrm>
                  <a:off x="698212" y="1340414"/>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Lige forbindelse 68">
                  <a:extLst>
                    <a:ext uri="{FF2B5EF4-FFF2-40B4-BE49-F238E27FC236}">
                      <a16:creationId xmlns:a16="http://schemas.microsoft.com/office/drawing/2014/main" id="{AEB005A0-BAC4-5CE3-B982-342B00455B54}"/>
                    </a:ext>
                  </a:extLst>
                </p:cNvPr>
                <p:cNvCxnSpPr>
                  <a:cxnSpLocks/>
                </p:cNvCxnSpPr>
                <p:nvPr/>
              </p:nvCxnSpPr>
              <p:spPr>
                <a:xfrm flipV="1">
                  <a:off x="646112"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71" name="Lige forbindelse 69">
                  <a:extLst>
                    <a:ext uri="{FF2B5EF4-FFF2-40B4-BE49-F238E27FC236}">
                      <a16:creationId xmlns:a16="http://schemas.microsoft.com/office/drawing/2014/main" id="{BE6DF0F8-FE1B-A4A0-C341-84E04402CB91}"/>
                    </a:ext>
                  </a:extLst>
                </p:cNvPr>
                <p:cNvCxnSpPr>
                  <a:cxnSpLocks/>
                </p:cNvCxnSpPr>
                <p:nvPr/>
              </p:nvCxnSpPr>
              <p:spPr>
                <a:xfrm flipV="1">
                  <a:off x="11545887"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72" name="Lige forbindelse 70">
                  <a:extLst>
                    <a:ext uri="{FF2B5EF4-FFF2-40B4-BE49-F238E27FC236}">
                      <a16:creationId xmlns:a16="http://schemas.microsoft.com/office/drawing/2014/main" id="{DBD35A3E-7B70-0C9A-0F11-14F609D5D766}"/>
                    </a:ext>
                  </a:extLst>
                </p:cNvPr>
                <p:cNvCxnSpPr>
                  <a:cxnSpLocks/>
                </p:cNvCxnSpPr>
                <p:nvPr/>
              </p:nvCxnSpPr>
              <p:spPr>
                <a:xfrm>
                  <a:off x="698212" y="6552706"/>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Lige forbindelse 71">
                  <a:extLst>
                    <a:ext uri="{FF2B5EF4-FFF2-40B4-BE49-F238E27FC236}">
                      <a16:creationId xmlns:a16="http://schemas.microsoft.com/office/drawing/2014/main" id="{9B8984F8-CCE1-45AC-7779-276DCA336837}"/>
                    </a:ext>
                  </a:extLst>
                </p:cNvPr>
                <p:cNvCxnSpPr>
                  <a:cxnSpLocks/>
                </p:cNvCxnSpPr>
                <p:nvPr/>
              </p:nvCxnSpPr>
              <p:spPr>
                <a:xfrm>
                  <a:off x="698212" y="5510246"/>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Lige forbindelse 72">
                  <a:extLst>
                    <a:ext uri="{FF2B5EF4-FFF2-40B4-BE49-F238E27FC236}">
                      <a16:creationId xmlns:a16="http://schemas.microsoft.com/office/drawing/2014/main" id="{3EC48803-AECF-3B36-2B1B-C13F60E3EE7B}"/>
                    </a:ext>
                  </a:extLst>
                </p:cNvPr>
                <p:cNvCxnSpPr/>
                <p:nvPr/>
              </p:nvCxnSpPr>
              <p:spPr>
                <a:xfrm>
                  <a:off x="46116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Lige forbindelse 73">
                  <a:extLst>
                    <a:ext uri="{FF2B5EF4-FFF2-40B4-BE49-F238E27FC236}">
                      <a16:creationId xmlns:a16="http://schemas.microsoft.com/office/drawing/2014/main" id="{ABE363F6-FAAD-BEC8-D893-B0276F00BDED}"/>
                    </a:ext>
                  </a:extLst>
                </p:cNvPr>
                <p:cNvCxnSpPr/>
                <p:nvPr/>
              </p:nvCxnSpPr>
              <p:spPr>
                <a:xfrm>
                  <a:off x="46116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Lige forbindelse 74">
                  <a:extLst>
                    <a:ext uri="{FF2B5EF4-FFF2-40B4-BE49-F238E27FC236}">
                      <a16:creationId xmlns:a16="http://schemas.microsoft.com/office/drawing/2014/main" id="{F44C4523-8C64-9BEE-ABAE-E861FBB260F1}"/>
                    </a:ext>
                  </a:extLst>
                </p:cNvPr>
                <p:cNvCxnSpPr/>
                <p:nvPr/>
              </p:nvCxnSpPr>
              <p:spPr>
                <a:xfrm>
                  <a:off x="46116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Lige forbindelse 75">
                  <a:extLst>
                    <a:ext uri="{FF2B5EF4-FFF2-40B4-BE49-F238E27FC236}">
                      <a16:creationId xmlns:a16="http://schemas.microsoft.com/office/drawing/2014/main" id="{B2846867-7262-CA94-80CB-A3C3BB03BC70}"/>
                    </a:ext>
                  </a:extLst>
                </p:cNvPr>
                <p:cNvCxnSpPr/>
                <p:nvPr/>
              </p:nvCxnSpPr>
              <p:spPr>
                <a:xfrm>
                  <a:off x="46116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Lige forbindelse 76">
                  <a:extLst>
                    <a:ext uri="{FF2B5EF4-FFF2-40B4-BE49-F238E27FC236}">
                      <a16:creationId xmlns:a16="http://schemas.microsoft.com/office/drawing/2014/main" id="{C039A505-DC0B-E45B-B5C3-FA6E0C057942}"/>
                    </a:ext>
                  </a:extLst>
                </p:cNvPr>
                <p:cNvCxnSpPr/>
                <p:nvPr/>
              </p:nvCxnSpPr>
              <p:spPr>
                <a:xfrm>
                  <a:off x="46116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Lige forbindelse 77">
                  <a:extLst>
                    <a:ext uri="{FF2B5EF4-FFF2-40B4-BE49-F238E27FC236}">
                      <a16:creationId xmlns:a16="http://schemas.microsoft.com/office/drawing/2014/main" id="{7A6EF25E-C40C-BF44-8DA9-5ABD42388F7C}"/>
                    </a:ext>
                  </a:extLst>
                </p:cNvPr>
                <p:cNvCxnSpPr/>
                <p:nvPr/>
              </p:nvCxnSpPr>
              <p:spPr>
                <a:xfrm>
                  <a:off x="46116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Lige forbindelse 78">
                  <a:extLst>
                    <a:ext uri="{FF2B5EF4-FFF2-40B4-BE49-F238E27FC236}">
                      <a16:creationId xmlns:a16="http://schemas.microsoft.com/office/drawing/2014/main" id="{2DB83090-99F9-D743-5DBB-B0380FB9019C}"/>
                    </a:ext>
                  </a:extLst>
                </p:cNvPr>
                <p:cNvCxnSpPr/>
                <p:nvPr/>
              </p:nvCxnSpPr>
              <p:spPr>
                <a:xfrm>
                  <a:off x="46116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Lige forbindelse 79">
                  <a:extLst>
                    <a:ext uri="{FF2B5EF4-FFF2-40B4-BE49-F238E27FC236}">
                      <a16:creationId xmlns:a16="http://schemas.microsoft.com/office/drawing/2014/main" id="{8C6794A0-8902-8B11-0CC8-8F24312C6BC3}"/>
                    </a:ext>
                  </a:extLst>
                </p:cNvPr>
                <p:cNvCxnSpPr/>
                <p:nvPr/>
              </p:nvCxnSpPr>
              <p:spPr>
                <a:xfrm>
                  <a:off x="46116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Lige forbindelse 80">
                  <a:extLst>
                    <a:ext uri="{FF2B5EF4-FFF2-40B4-BE49-F238E27FC236}">
                      <a16:creationId xmlns:a16="http://schemas.microsoft.com/office/drawing/2014/main" id="{74D028A6-ADC2-78EA-290F-0002253714DF}"/>
                    </a:ext>
                  </a:extLst>
                </p:cNvPr>
                <p:cNvCxnSpPr/>
                <p:nvPr/>
              </p:nvCxnSpPr>
              <p:spPr>
                <a:xfrm>
                  <a:off x="46116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Lige forbindelse 81">
                  <a:extLst>
                    <a:ext uri="{FF2B5EF4-FFF2-40B4-BE49-F238E27FC236}">
                      <a16:creationId xmlns:a16="http://schemas.microsoft.com/office/drawing/2014/main" id="{AB095DCE-692B-0A53-4417-3B64AA99C838}"/>
                    </a:ext>
                  </a:extLst>
                </p:cNvPr>
                <p:cNvCxnSpPr/>
                <p:nvPr/>
              </p:nvCxnSpPr>
              <p:spPr>
                <a:xfrm>
                  <a:off x="46116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Lige forbindelse 82">
                  <a:extLst>
                    <a:ext uri="{FF2B5EF4-FFF2-40B4-BE49-F238E27FC236}">
                      <a16:creationId xmlns:a16="http://schemas.microsoft.com/office/drawing/2014/main" id="{5D514A4D-5D79-037D-E5F6-5F2F0BB89ABC}"/>
                    </a:ext>
                  </a:extLst>
                </p:cNvPr>
                <p:cNvCxnSpPr/>
                <p:nvPr/>
              </p:nvCxnSpPr>
              <p:spPr>
                <a:xfrm>
                  <a:off x="46116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Lige forbindelse 83">
                  <a:extLst>
                    <a:ext uri="{FF2B5EF4-FFF2-40B4-BE49-F238E27FC236}">
                      <a16:creationId xmlns:a16="http://schemas.microsoft.com/office/drawing/2014/main" id="{B258757B-CF8E-E0EE-B0A0-20421EDDAAB5}"/>
                    </a:ext>
                  </a:extLst>
                </p:cNvPr>
                <p:cNvCxnSpPr/>
                <p:nvPr/>
              </p:nvCxnSpPr>
              <p:spPr>
                <a:xfrm>
                  <a:off x="46116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Lige forbindelse 84">
                  <a:extLst>
                    <a:ext uri="{FF2B5EF4-FFF2-40B4-BE49-F238E27FC236}">
                      <a16:creationId xmlns:a16="http://schemas.microsoft.com/office/drawing/2014/main" id="{7151E582-3979-6B66-CE92-6E7BEE95FC20}"/>
                    </a:ext>
                  </a:extLst>
                </p:cNvPr>
                <p:cNvCxnSpPr/>
                <p:nvPr/>
              </p:nvCxnSpPr>
              <p:spPr>
                <a:xfrm>
                  <a:off x="46116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Lige forbindelse 85">
                  <a:extLst>
                    <a:ext uri="{FF2B5EF4-FFF2-40B4-BE49-F238E27FC236}">
                      <a16:creationId xmlns:a16="http://schemas.microsoft.com/office/drawing/2014/main" id="{279F2B52-CF6D-D83F-E4A5-D3E60A9C5120}"/>
                    </a:ext>
                  </a:extLst>
                </p:cNvPr>
                <p:cNvCxnSpPr/>
                <p:nvPr/>
              </p:nvCxnSpPr>
              <p:spPr>
                <a:xfrm>
                  <a:off x="46116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Lige forbindelse 86">
                  <a:extLst>
                    <a:ext uri="{FF2B5EF4-FFF2-40B4-BE49-F238E27FC236}">
                      <a16:creationId xmlns:a16="http://schemas.microsoft.com/office/drawing/2014/main" id="{BC915089-568F-F71A-C498-22C2351BA2E8}"/>
                    </a:ext>
                  </a:extLst>
                </p:cNvPr>
                <p:cNvCxnSpPr/>
                <p:nvPr/>
              </p:nvCxnSpPr>
              <p:spPr>
                <a:xfrm>
                  <a:off x="46116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Lige forbindelse 87">
                  <a:extLst>
                    <a:ext uri="{FF2B5EF4-FFF2-40B4-BE49-F238E27FC236}">
                      <a16:creationId xmlns:a16="http://schemas.microsoft.com/office/drawing/2014/main" id="{E190CBAC-D828-6345-DA0A-63ED9BA769A9}"/>
                    </a:ext>
                  </a:extLst>
                </p:cNvPr>
                <p:cNvCxnSpPr/>
                <p:nvPr/>
              </p:nvCxnSpPr>
              <p:spPr>
                <a:xfrm>
                  <a:off x="46116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Lige forbindelse 88">
                  <a:extLst>
                    <a:ext uri="{FF2B5EF4-FFF2-40B4-BE49-F238E27FC236}">
                      <a16:creationId xmlns:a16="http://schemas.microsoft.com/office/drawing/2014/main" id="{FCE869A0-AEDA-15E3-5A11-2D9105387748}"/>
                    </a:ext>
                  </a:extLst>
                </p:cNvPr>
                <p:cNvCxnSpPr/>
                <p:nvPr/>
              </p:nvCxnSpPr>
              <p:spPr>
                <a:xfrm>
                  <a:off x="46116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Lige forbindelse 89">
                  <a:extLst>
                    <a:ext uri="{FF2B5EF4-FFF2-40B4-BE49-F238E27FC236}">
                      <a16:creationId xmlns:a16="http://schemas.microsoft.com/office/drawing/2014/main" id="{53A1A733-7247-B801-8758-85ECF6749DBC}"/>
                    </a:ext>
                  </a:extLst>
                </p:cNvPr>
                <p:cNvCxnSpPr/>
                <p:nvPr/>
              </p:nvCxnSpPr>
              <p:spPr>
                <a:xfrm>
                  <a:off x="46116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Lige forbindelse 90">
                  <a:extLst>
                    <a:ext uri="{FF2B5EF4-FFF2-40B4-BE49-F238E27FC236}">
                      <a16:creationId xmlns:a16="http://schemas.microsoft.com/office/drawing/2014/main" id="{81A59396-A0D4-85D9-AC90-3B0E9DB08A3F}"/>
                    </a:ext>
                  </a:extLst>
                </p:cNvPr>
                <p:cNvCxnSpPr/>
                <p:nvPr/>
              </p:nvCxnSpPr>
              <p:spPr>
                <a:xfrm>
                  <a:off x="46116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Lige forbindelse 91">
                  <a:extLst>
                    <a:ext uri="{FF2B5EF4-FFF2-40B4-BE49-F238E27FC236}">
                      <a16:creationId xmlns:a16="http://schemas.microsoft.com/office/drawing/2014/main" id="{00B02344-E336-BB06-0EC9-D1823E293EA7}"/>
                    </a:ext>
                  </a:extLst>
                </p:cNvPr>
                <p:cNvCxnSpPr/>
                <p:nvPr/>
              </p:nvCxnSpPr>
              <p:spPr>
                <a:xfrm>
                  <a:off x="46116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Lige forbindelse 92">
                  <a:extLst>
                    <a:ext uri="{FF2B5EF4-FFF2-40B4-BE49-F238E27FC236}">
                      <a16:creationId xmlns:a16="http://schemas.microsoft.com/office/drawing/2014/main" id="{F1FDCAF7-19B3-5D76-851F-76020BC18AE3}"/>
                    </a:ext>
                  </a:extLst>
                </p:cNvPr>
                <p:cNvCxnSpPr/>
                <p:nvPr/>
              </p:nvCxnSpPr>
              <p:spPr>
                <a:xfrm>
                  <a:off x="46116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Lige forbindelse 93">
                  <a:extLst>
                    <a:ext uri="{FF2B5EF4-FFF2-40B4-BE49-F238E27FC236}">
                      <a16:creationId xmlns:a16="http://schemas.microsoft.com/office/drawing/2014/main" id="{52D5443D-EBCA-4681-89D5-DD3021B4B4D4}"/>
                    </a:ext>
                  </a:extLst>
                </p:cNvPr>
                <p:cNvCxnSpPr/>
                <p:nvPr/>
              </p:nvCxnSpPr>
              <p:spPr>
                <a:xfrm>
                  <a:off x="46116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Lige forbindelse 94">
                  <a:extLst>
                    <a:ext uri="{FF2B5EF4-FFF2-40B4-BE49-F238E27FC236}">
                      <a16:creationId xmlns:a16="http://schemas.microsoft.com/office/drawing/2014/main" id="{920F25EE-1F1D-DCD0-5652-AE1ACF64F5EF}"/>
                    </a:ext>
                  </a:extLst>
                </p:cNvPr>
                <p:cNvCxnSpPr/>
                <p:nvPr/>
              </p:nvCxnSpPr>
              <p:spPr>
                <a:xfrm>
                  <a:off x="46116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Lige forbindelse 95">
                  <a:extLst>
                    <a:ext uri="{FF2B5EF4-FFF2-40B4-BE49-F238E27FC236}">
                      <a16:creationId xmlns:a16="http://schemas.microsoft.com/office/drawing/2014/main" id="{BE97EF60-3751-9F66-46CC-5C276F0B3C0A}"/>
                    </a:ext>
                  </a:extLst>
                </p:cNvPr>
                <p:cNvCxnSpPr/>
                <p:nvPr/>
              </p:nvCxnSpPr>
              <p:spPr>
                <a:xfrm>
                  <a:off x="46116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Lige forbindelse 96">
                  <a:extLst>
                    <a:ext uri="{FF2B5EF4-FFF2-40B4-BE49-F238E27FC236}">
                      <a16:creationId xmlns:a16="http://schemas.microsoft.com/office/drawing/2014/main" id="{534F7E59-4BB8-8B55-69B5-9C856111E406}"/>
                    </a:ext>
                  </a:extLst>
                </p:cNvPr>
                <p:cNvCxnSpPr/>
                <p:nvPr/>
              </p:nvCxnSpPr>
              <p:spPr>
                <a:xfrm>
                  <a:off x="46116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Lige forbindelse 97">
                  <a:extLst>
                    <a:ext uri="{FF2B5EF4-FFF2-40B4-BE49-F238E27FC236}">
                      <a16:creationId xmlns:a16="http://schemas.microsoft.com/office/drawing/2014/main" id="{1996BEC5-876B-228C-770D-23343A575E9A}"/>
                    </a:ext>
                  </a:extLst>
                </p:cNvPr>
                <p:cNvCxnSpPr/>
                <p:nvPr/>
              </p:nvCxnSpPr>
              <p:spPr>
                <a:xfrm>
                  <a:off x="46116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Lige forbindelse 98">
                  <a:extLst>
                    <a:ext uri="{FF2B5EF4-FFF2-40B4-BE49-F238E27FC236}">
                      <a16:creationId xmlns:a16="http://schemas.microsoft.com/office/drawing/2014/main" id="{BCA93BF6-A34C-8AF8-DECD-0B33595A0311}"/>
                    </a:ext>
                  </a:extLst>
                </p:cNvPr>
                <p:cNvCxnSpPr/>
                <p:nvPr/>
              </p:nvCxnSpPr>
              <p:spPr>
                <a:xfrm>
                  <a:off x="73068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Lige forbindelse 99">
                  <a:extLst>
                    <a:ext uri="{FF2B5EF4-FFF2-40B4-BE49-F238E27FC236}">
                      <a16:creationId xmlns:a16="http://schemas.microsoft.com/office/drawing/2014/main" id="{CD6191AC-0243-AF62-70C9-18C6B2F50DDD}"/>
                    </a:ext>
                  </a:extLst>
                </p:cNvPr>
                <p:cNvCxnSpPr/>
                <p:nvPr/>
              </p:nvCxnSpPr>
              <p:spPr>
                <a:xfrm>
                  <a:off x="73068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Lige forbindelse 100">
                  <a:extLst>
                    <a:ext uri="{FF2B5EF4-FFF2-40B4-BE49-F238E27FC236}">
                      <a16:creationId xmlns:a16="http://schemas.microsoft.com/office/drawing/2014/main" id="{ADF27DE4-854B-65C8-27D6-B0C3F011B612}"/>
                    </a:ext>
                  </a:extLst>
                </p:cNvPr>
                <p:cNvCxnSpPr/>
                <p:nvPr/>
              </p:nvCxnSpPr>
              <p:spPr>
                <a:xfrm>
                  <a:off x="73068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Lige forbindelse 101">
                  <a:extLst>
                    <a:ext uri="{FF2B5EF4-FFF2-40B4-BE49-F238E27FC236}">
                      <a16:creationId xmlns:a16="http://schemas.microsoft.com/office/drawing/2014/main" id="{FF858842-076A-F1E0-F257-4AD8A54BEFD4}"/>
                    </a:ext>
                  </a:extLst>
                </p:cNvPr>
                <p:cNvCxnSpPr/>
                <p:nvPr/>
              </p:nvCxnSpPr>
              <p:spPr>
                <a:xfrm>
                  <a:off x="73068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Lige forbindelse 102">
                  <a:extLst>
                    <a:ext uri="{FF2B5EF4-FFF2-40B4-BE49-F238E27FC236}">
                      <a16:creationId xmlns:a16="http://schemas.microsoft.com/office/drawing/2014/main" id="{84C2AD4F-0DFD-C559-622A-D2DE83D9E34D}"/>
                    </a:ext>
                  </a:extLst>
                </p:cNvPr>
                <p:cNvCxnSpPr/>
                <p:nvPr/>
              </p:nvCxnSpPr>
              <p:spPr>
                <a:xfrm>
                  <a:off x="73068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Lige forbindelse 103">
                  <a:extLst>
                    <a:ext uri="{FF2B5EF4-FFF2-40B4-BE49-F238E27FC236}">
                      <a16:creationId xmlns:a16="http://schemas.microsoft.com/office/drawing/2014/main" id="{CC3B5309-150B-D4C4-12C4-2249B9C0F4E2}"/>
                    </a:ext>
                  </a:extLst>
                </p:cNvPr>
                <p:cNvCxnSpPr/>
                <p:nvPr/>
              </p:nvCxnSpPr>
              <p:spPr>
                <a:xfrm>
                  <a:off x="73068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Lige forbindelse 104">
                  <a:extLst>
                    <a:ext uri="{FF2B5EF4-FFF2-40B4-BE49-F238E27FC236}">
                      <a16:creationId xmlns:a16="http://schemas.microsoft.com/office/drawing/2014/main" id="{A1D19DF0-62C6-86A3-D823-6A18279701A0}"/>
                    </a:ext>
                  </a:extLst>
                </p:cNvPr>
                <p:cNvCxnSpPr/>
                <p:nvPr/>
              </p:nvCxnSpPr>
              <p:spPr>
                <a:xfrm>
                  <a:off x="73068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Lige forbindelse 105">
                  <a:extLst>
                    <a:ext uri="{FF2B5EF4-FFF2-40B4-BE49-F238E27FC236}">
                      <a16:creationId xmlns:a16="http://schemas.microsoft.com/office/drawing/2014/main" id="{5CFD42DC-EB1C-4BE4-E47C-1E6BD5A7114A}"/>
                    </a:ext>
                  </a:extLst>
                </p:cNvPr>
                <p:cNvCxnSpPr/>
                <p:nvPr/>
              </p:nvCxnSpPr>
              <p:spPr>
                <a:xfrm>
                  <a:off x="73068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Lige forbindelse 106">
                  <a:extLst>
                    <a:ext uri="{FF2B5EF4-FFF2-40B4-BE49-F238E27FC236}">
                      <a16:creationId xmlns:a16="http://schemas.microsoft.com/office/drawing/2014/main" id="{DF7119EB-DBF0-4D9B-FAA0-67447F407699}"/>
                    </a:ext>
                  </a:extLst>
                </p:cNvPr>
                <p:cNvCxnSpPr/>
                <p:nvPr/>
              </p:nvCxnSpPr>
              <p:spPr>
                <a:xfrm>
                  <a:off x="73068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Lige forbindelse 107">
                  <a:extLst>
                    <a:ext uri="{FF2B5EF4-FFF2-40B4-BE49-F238E27FC236}">
                      <a16:creationId xmlns:a16="http://schemas.microsoft.com/office/drawing/2014/main" id="{1B4986DE-C5E0-BEF7-A1CB-32B8C15A2DA4}"/>
                    </a:ext>
                  </a:extLst>
                </p:cNvPr>
                <p:cNvCxnSpPr/>
                <p:nvPr/>
              </p:nvCxnSpPr>
              <p:spPr>
                <a:xfrm>
                  <a:off x="73068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Lige forbindelse 108">
                  <a:extLst>
                    <a:ext uri="{FF2B5EF4-FFF2-40B4-BE49-F238E27FC236}">
                      <a16:creationId xmlns:a16="http://schemas.microsoft.com/office/drawing/2014/main" id="{DA8E9594-AA68-44E3-1E1B-336052A3A91E}"/>
                    </a:ext>
                  </a:extLst>
                </p:cNvPr>
                <p:cNvCxnSpPr/>
                <p:nvPr/>
              </p:nvCxnSpPr>
              <p:spPr>
                <a:xfrm>
                  <a:off x="73068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Lige forbindelse 109">
                  <a:extLst>
                    <a:ext uri="{FF2B5EF4-FFF2-40B4-BE49-F238E27FC236}">
                      <a16:creationId xmlns:a16="http://schemas.microsoft.com/office/drawing/2014/main" id="{0EE0A72F-0D62-B16E-6754-DC13EF3A8CC3}"/>
                    </a:ext>
                  </a:extLst>
                </p:cNvPr>
                <p:cNvCxnSpPr/>
                <p:nvPr/>
              </p:nvCxnSpPr>
              <p:spPr>
                <a:xfrm>
                  <a:off x="73068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Lige forbindelse 110">
                  <a:extLst>
                    <a:ext uri="{FF2B5EF4-FFF2-40B4-BE49-F238E27FC236}">
                      <a16:creationId xmlns:a16="http://schemas.microsoft.com/office/drawing/2014/main" id="{65B43FF7-9AAA-A9D0-8BAC-65D032363913}"/>
                    </a:ext>
                  </a:extLst>
                </p:cNvPr>
                <p:cNvCxnSpPr/>
                <p:nvPr/>
              </p:nvCxnSpPr>
              <p:spPr>
                <a:xfrm>
                  <a:off x="73068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Lige forbindelse 111">
                  <a:extLst>
                    <a:ext uri="{FF2B5EF4-FFF2-40B4-BE49-F238E27FC236}">
                      <a16:creationId xmlns:a16="http://schemas.microsoft.com/office/drawing/2014/main" id="{5AADC285-C694-9D66-E22E-7B3D76C7311C}"/>
                    </a:ext>
                  </a:extLst>
                </p:cNvPr>
                <p:cNvCxnSpPr/>
                <p:nvPr/>
              </p:nvCxnSpPr>
              <p:spPr>
                <a:xfrm>
                  <a:off x="73068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Lige forbindelse 112">
                  <a:extLst>
                    <a:ext uri="{FF2B5EF4-FFF2-40B4-BE49-F238E27FC236}">
                      <a16:creationId xmlns:a16="http://schemas.microsoft.com/office/drawing/2014/main" id="{0D7A0D5A-D342-2BA1-C073-E538401E36FB}"/>
                    </a:ext>
                  </a:extLst>
                </p:cNvPr>
                <p:cNvCxnSpPr/>
                <p:nvPr/>
              </p:nvCxnSpPr>
              <p:spPr>
                <a:xfrm>
                  <a:off x="73068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Lige forbindelse 113">
                  <a:extLst>
                    <a:ext uri="{FF2B5EF4-FFF2-40B4-BE49-F238E27FC236}">
                      <a16:creationId xmlns:a16="http://schemas.microsoft.com/office/drawing/2014/main" id="{EF34380D-0337-6840-4196-F70DC66CD87E}"/>
                    </a:ext>
                  </a:extLst>
                </p:cNvPr>
                <p:cNvCxnSpPr/>
                <p:nvPr/>
              </p:nvCxnSpPr>
              <p:spPr>
                <a:xfrm>
                  <a:off x="73068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Lige forbindelse 114">
                  <a:extLst>
                    <a:ext uri="{FF2B5EF4-FFF2-40B4-BE49-F238E27FC236}">
                      <a16:creationId xmlns:a16="http://schemas.microsoft.com/office/drawing/2014/main" id="{24B40002-C714-193A-32C6-E773D34B50F0}"/>
                    </a:ext>
                  </a:extLst>
                </p:cNvPr>
                <p:cNvCxnSpPr/>
                <p:nvPr/>
              </p:nvCxnSpPr>
              <p:spPr>
                <a:xfrm>
                  <a:off x="73068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Lige forbindelse 115">
                  <a:extLst>
                    <a:ext uri="{FF2B5EF4-FFF2-40B4-BE49-F238E27FC236}">
                      <a16:creationId xmlns:a16="http://schemas.microsoft.com/office/drawing/2014/main" id="{531108E1-CCB0-F916-442F-6D0E4D3121E9}"/>
                    </a:ext>
                  </a:extLst>
                </p:cNvPr>
                <p:cNvCxnSpPr/>
                <p:nvPr/>
              </p:nvCxnSpPr>
              <p:spPr>
                <a:xfrm>
                  <a:off x="73068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Lige forbindelse 116">
                  <a:extLst>
                    <a:ext uri="{FF2B5EF4-FFF2-40B4-BE49-F238E27FC236}">
                      <a16:creationId xmlns:a16="http://schemas.microsoft.com/office/drawing/2014/main" id="{7FAF500B-40DE-2101-A3DA-8E1FFF269903}"/>
                    </a:ext>
                  </a:extLst>
                </p:cNvPr>
                <p:cNvCxnSpPr/>
                <p:nvPr/>
              </p:nvCxnSpPr>
              <p:spPr>
                <a:xfrm>
                  <a:off x="73068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Lige forbindelse 117">
                  <a:extLst>
                    <a:ext uri="{FF2B5EF4-FFF2-40B4-BE49-F238E27FC236}">
                      <a16:creationId xmlns:a16="http://schemas.microsoft.com/office/drawing/2014/main" id="{E5E05E25-2550-95CC-B3D5-DC2772493F41}"/>
                    </a:ext>
                  </a:extLst>
                </p:cNvPr>
                <p:cNvCxnSpPr/>
                <p:nvPr/>
              </p:nvCxnSpPr>
              <p:spPr>
                <a:xfrm>
                  <a:off x="73068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Lige forbindelse 118">
                  <a:extLst>
                    <a:ext uri="{FF2B5EF4-FFF2-40B4-BE49-F238E27FC236}">
                      <a16:creationId xmlns:a16="http://schemas.microsoft.com/office/drawing/2014/main" id="{392DDA77-4093-84B5-9471-4F72DDF237FB}"/>
                    </a:ext>
                  </a:extLst>
                </p:cNvPr>
                <p:cNvCxnSpPr/>
                <p:nvPr/>
              </p:nvCxnSpPr>
              <p:spPr>
                <a:xfrm>
                  <a:off x="73068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Lige forbindelse 119">
                  <a:extLst>
                    <a:ext uri="{FF2B5EF4-FFF2-40B4-BE49-F238E27FC236}">
                      <a16:creationId xmlns:a16="http://schemas.microsoft.com/office/drawing/2014/main" id="{7940E697-DDE6-06CD-1631-F0F2F63AE138}"/>
                    </a:ext>
                  </a:extLst>
                </p:cNvPr>
                <p:cNvCxnSpPr/>
                <p:nvPr/>
              </p:nvCxnSpPr>
              <p:spPr>
                <a:xfrm>
                  <a:off x="73068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Lige forbindelse 120">
                  <a:extLst>
                    <a:ext uri="{FF2B5EF4-FFF2-40B4-BE49-F238E27FC236}">
                      <a16:creationId xmlns:a16="http://schemas.microsoft.com/office/drawing/2014/main" id="{306FDC1B-5B36-0D78-BBCB-C225ED33E70F}"/>
                    </a:ext>
                  </a:extLst>
                </p:cNvPr>
                <p:cNvCxnSpPr/>
                <p:nvPr/>
              </p:nvCxnSpPr>
              <p:spPr>
                <a:xfrm>
                  <a:off x="73068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Lige forbindelse 121">
                  <a:extLst>
                    <a:ext uri="{FF2B5EF4-FFF2-40B4-BE49-F238E27FC236}">
                      <a16:creationId xmlns:a16="http://schemas.microsoft.com/office/drawing/2014/main" id="{CFA6E8A2-129C-C76E-018A-439B20EEEBFE}"/>
                    </a:ext>
                  </a:extLst>
                </p:cNvPr>
                <p:cNvCxnSpPr/>
                <p:nvPr/>
              </p:nvCxnSpPr>
              <p:spPr>
                <a:xfrm>
                  <a:off x="73068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Lige forbindelse 122">
                  <a:extLst>
                    <a:ext uri="{FF2B5EF4-FFF2-40B4-BE49-F238E27FC236}">
                      <a16:creationId xmlns:a16="http://schemas.microsoft.com/office/drawing/2014/main" id="{5E3A498D-9177-9D3D-D69D-FC435CE9080D}"/>
                    </a:ext>
                  </a:extLst>
                </p:cNvPr>
                <p:cNvCxnSpPr/>
                <p:nvPr/>
              </p:nvCxnSpPr>
              <p:spPr>
                <a:xfrm>
                  <a:off x="73068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Lige forbindelse 123">
                  <a:extLst>
                    <a:ext uri="{FF2B5EF4-FFF2-40B4-BE49-F238E27FC236}">
                      <a16:creationId xmlns:a16="http://schemas.microsoft.com/office/drawing/2014/main" id="{3B613159-19F5-D306-1640-D97B16846BFE}"/>
                    </a:ext>
                  </a:extLst>
                </p:cNvPr>
                <p:cNvCxnSpPr/>
                <p:nvPr/>
              </p:nvCxnSpPr>
              <p:spPr>
                <a:xfrm>
                  <a:off x="73068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Lige forbindelse 124">
                  <a:extLst>
                    <a:ext uri="{FF2B5EF4-FFF2-40B4-BE49-F238E27FC236}">
                      <a16:creationId xmlns:a16="http://schemas.microsoft.com/office/drawing/2014/main" id="{4DB05443-9C1D-73A4-5D53-E74A6C5D58F0}"/>
                    </a:ext>
                  </a:extLst>
                </p:cNvPr>
                <p:cNvCxnSpPr/>
                <p:nvPr/>
              </p:nvCxnSpPr>
              <p:spPr>
                <a:xfrm>
                  <a:off x="2469600" y="26542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Lige forbindelse 125">
                  <a:extLst>
                    <a:ext uri="{FF2B5EF4-FFF2-40B4-BE49-F238E27FC236}">
                      <a16:creationId xmlns:a16="http://schemas.microsoft.com/office/drawing/2014/main" id="{5F9D400F-FF99-3275-D0E2-14ABD396FFB5}"/>
                    </a:ext>
                  </a:extLst>
                </p:cNvPr>
                <p:cNvCxnSpPr/>
                <p:nvPr/>
              </p:nvCxnSpPr>
              <p:spPr>
                <a:xfrm>
                  <a:off x="4751025" y="2664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Lige forbindelse 126">
                  <a:extLst>
                    <a:ext uri="{FF2B5EF4-FFF2-40B4-BE49-F238E27FC236}">
                      <a16:creationId xmlns:a16="http://schemas.microsoft.com/office/drawing/2014/main" id="{944EC524-7A0C-54AA-C930-1DC267983000}"/>
                    </a:ext>
                  </a:extLst>
                </p:cNvPr>
                <p:cNvCxnSpPr/>
                <p:nvPr/>
              </p:nvCxnSpPr>
              <p:spPr>
                <a:xfrm>
                  <a:off x="7306800" y="2664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Lige forbindelse 127">
                  <a:extLst>
                    <a:ext uri="{FF2B5EF4-FFF2-40B4-BE49-F238E27FC236}">
                      <a16:creationId xmlns:a16="http://schemas.microsoft.com/office/drawing/2014/main" id="{D5075433-3E68-6186-F931-866126CC041B}"/>
                    </a:ext>
                  </a:extLst>
                </p:cNvPr>
                <p:cNvCxnSpPr/>
                <p:nvPr/>
              </p:nvCxnSpPr>
              <p:spPr>
                <a:xfrm>
                  <a:off x="9588225" y="2664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Lige forbindelse 128">
                  <a:extLst>
                    <a:ext uri="{FF2B5EF4-FFF2-40B4-BE49-F238E27FC236}">
                      <a16:creationId xmlns:a16="http://schemas.microsoft.com/office/drawing/2014/main" id="{F8DE4E2C-58EE-C656-AB4E-6DC3C26CDD42}"/>
                    </a:ext>
                  </a:extLst>
                </p:cNvPr>
                <p:cNvCxnSpPr/>
                <p:nvPr/>
              </p:nvCxnSpPr>
              <p:spPr>
                <a:xfrm>
                  <a:off x="4751025" y="13109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Lige forbindelse 129">
                  <a:extLst>
                    <a:ext uri="{FF2B5EF4-FFF2-40B4-BE49-F238E27FC236}">
                      <a16:creationId xmlns:a16="http://schemas.microsoft.com/office/drawing/2014/main" id="{69C65A6B-D2F9-4BD6-A9E8-5DBB5EAD47D5}"/>
                    </a:ext>
                  </a:extLst>
                </p:cNvPr>
                <p:cNvCxnSpPr/>
                <p:nvPr/>
              </p:nvCxnSpPr>
              <p:spPr>
                <a:xfrm>
                  <a:off x="7306800" y="13109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Lige forbindelse 130">
                  <a:extLst>
                    <a:ext uri="{FF2B5EF4-FFF2-40B4-BE49-F238E27FC236}">
                      <a16:creationId xmlns:a16="http://schemas.microsoft.com/office/drawing/2014/main" id="{74BA7B0E-03D4-FDFE-2501-9F10123885C6}"/>
                    </a:ext>
                  </a:extLst>
                </p:cNvPr>
                <p:cNvCxnSpPr/>
                <p:nvPr/>
              </p:nvCxnSpPr>
              <p:spPr>
                <a:xfrm>
                  <a:off x="2469600" y="2346067"/>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Lige forbindelse 131">
                  <a:extLst>
                    <a:ext uri="{FF2B5EF4-FFF2-40B4-BE49-F238E27FC236}">
                      <a16:creationId xmlns:a16="http://schemas.microsoft.com/office/drawing/2014/main" id="{844DCD74-7490-4236-A6D4-460F14E36D0B}"/>
                    </a:ext>
                  </a:extLst>
                </p:cNvPr>
                <p:cNvCxnSpPr/>
                <p:nvPr/>
              </p:nvCxnSpPr>
              <p:spPr>
                <a:xfrm>
                  <a:off x="4751025" y="23470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Lige forbindelse 132">
                  <a:extLst>
                    <a:ext uri="{FF2B5EF4-FFF2-40B4-BE49-F238E27FC236}">
                      <a16:creationId xmlns:a16="http://schemas.microsoft.com/office/drawing/2014/main" id="{9A410379-84B3-C73B-B6E1-770084E0726C}"/>
                    </a:ext>
                  </a:extLst>
                </p:cNvPr>
                <p:cNvCxnSpPr/>
                <p:nvPr/>
              </p:nvCxnSpPr>
              <p:spPr>
                <a:xfrm>
                  <a:off x="7306800" y="23470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Lige forbindelse 133">
                  <a:extLst>
                    <a:ext uri="{FF2B5EF4-FFF2-40B4-BE49-F238E27FC236}">
                      <a16:creationId xmlns:a16="http://schemas.microsoft.com/office/drawing/2014/main" id="{8764F220-957C-A5A6-0FAA-5E27104C1E88}"/>
                    </a:ext>
                  </a:extLst>
                </p:cNvPr>
                <p:cNvCxnSpPr/>
                <p:nvPr/>
              </p:nvCxnSpPr>
              <p:spPr>
                <a:xfrm>
                  <a:off x="9588225" y="23470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Lige forbindelse 134">
                  <a:extLst>
                    <a:ext uri="{FF2B5EF4-FFF2-40B4-BE49-F238E27FC236}">
                      <a16:creationId xmlns:a16="http://schemas.microsoft.com/office/drawing/2014/main" id="{E3024779-E70C-14C5-3BD4-ADFFBA8568F3}"/>
                    </a:ext>
                  </a:extLst>
                </p:cNvPr>
                <p:cNvCxnSpPr/>
                <p:nvPr/>
              </p:nvCxnSpPr>
              <p:spPr>
                <a:xfrm>
                  <a:off x="4751025" y="3391614"/>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Lige forbindelse 135">
                  <a:extLst>
                    <a:ext uri="{FF2B5EF4-FFF2-40B4-BE49-F238E27FC236}">
                      <a16:creationId xmlns:a16="http://schemas.microsoft.com/office/drawing/2014/main" id="{C56930D6-2015-7A1E-63A3-5E19A32E77F5}"/>
                    </a:ext>
                  </a:extLst>
                </p:cNvPr>
                <p:cNvCxnSpPr/>
                <p:nvPr/>
              </p:nvCxnSpPr>
              <p:spPr>
                <a:xfrm>
                  <a:off x="7306800" y="3391614"/>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Lige forbindelse 136">
                  <a:extLst>
                    <a:ext uri="{FF2B5EF4-FFF2-40B4-BE49-F238E27FC236}">
                      <a16:creationId xmlns:a16="http://schemas.microsoft.com/office/drawing/2014/main" id="{CBE0AE11-FDE4-7A33-A877-DAE56442DBFE}"/>
                    </a:ext>
                  </a:extLst>
                </p:cNvPr>
                <p:cNvCxnSpPr/>
                <p:nvPr/>
              </p:nvCxnSpPr>
              <p:spPr>
                <a:xfrm>
                  <a:off x="2469600" y="443103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Lige forbindelse 137">
                  <a:extLst>
                    <a:ext uri="{FF2B5EF4-FFF2-40B4-BE49-F238E27FC236}">
                      <a16:creationId xmlns:a16="http://schemas.microsoft.com/office/drawing/2014/main" id="{51E32EDA-6AC2-DE9E-9F48-0BC1B34EF8F3}"/>
                    </a:ext>
                  </a:extLst>
                </p:cNvPr>
                <p:cNvCxnSpPr/>
                <p:nvPr/>
              </p:nvCxnSpPr>
              <p:spPr>
                <a:xfrm>
                  <a:off x="4751025" y="4432001"/>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Lige forbindelse 138">
                  <a:extLst>
                    <a:ext uri="{FF2B5EF4-FFF2-40B4-BE49-F238E27FC236}">
                      <a16:creationId xmlns:a16="http://schemas.microsoft.com/office/drawing/2014/main" id="{01EC3DCB-86CE-4B0F-421D-D4BCD800375C}"/>
                    </a:ext>
                  </a:extLst>
                </p:cNvPr>
                <p:cNvCxnSpPr/>
                <p:nvPr/>
              </p:nvCxnSpPr>
              <p:spPr>
                <a:xfrm>
                  <a:off x="7306800" y="4432001"/>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Lige forbindelse 139">
                  <a:extLst>
                    <a:ext uri="{FF2B5EF4-FFF2-40B4-BE49-F238E27FC236}">
                      <a16:creationId xmlns:a16="http://schemas.microsoft.com/office/drawing/2014/main" id="{C2F60242-3B81-9B05-3B0D-7EA9B8071515}"/>
                    </a:ext>
                  </a:extLst>
                </p:cNvPr>
                <p:cNvCxnSpPr/>
                <p:nvPr/>
              </p:nvCxnSpPr>
              <p:spPr>
                <a:xfrm>
                  <a:off x="9588225" y="4432001"/>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Lige forbindelse 140">
                  <a:extLst>
                    <a:ext uri="{FF2B5EF4-FFF2-40B4-BE49-F238E27FC236}">
                      <a16:creationId xmlns:a16="http://schemas.microsoft.com/office/drawing/2014/main" id="{4F405866-9F2E-5A36-2FE9-A6310A48CA94}"/>
                    </a:ext>
                  </a:extLst>
                </p:cNvPr>
                <p:cNvCxnSpPr/>
                <p:nvPr/>
              </p:nvCxnSpPr>
              <p:spPr>
                <a:xfrm>
                  <a:off x="4751025" y="5482927"/>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Lige forbindelse 141">
                  <a:extLst>
                    <a:ext uri="{FF2B5EF4-FFF2-40B4-BE49-F238E27FC236}">
                      <a16:creationId xmlns:a16="http://schemas.microsoft.com/office/drawing/2014/main" id="{754C54BB-B28E-E808-3D14-3CC39C921980}"/>
                    </a:ext>
                  </a:extLst>
                </p:cNvPr>
                <p:cNvCxnSpPr/>
                <p:nvPr/>
              </p:nvCxnSpPr>
              <p:spPr>
                <a:xfrm>
                  <a:off x="7306800" y="5482927"/>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Lige forbindelse 142">
                  <a:extLst>
                    <a:ext uri="{FF2B5EF4-FFF2-40B4-BE49-F238E27FC236}">
                      <a16:creationId xmlns:a16="http://schemas.microsoft.com/office/drawing/2014/main" id="{6C5B4F65-96D5-7AF3-88F4-73902556D139}"/>
                    </a:ext>
                  </a:extLst>
                </p:cNvPr>
                <p:cNvCxnSpPr/>
                <p:nvPr/>
              </p:nvCxnSpPr>
              <p:spPr>
                <a:xfrm>
                  <a:off x="2469600" y="651801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Lige forbindelse 143">
                  <a:extLst>
                    <a:ext uri="{FF2B5EF4-FFF2-40B4-BE49-F238E27FC236}">
                      <a16:creationId xmlns:a16="http://schemas.microsoft.com/office/drawing/2014/main" id="{D58A1FCE-A2EE-54FE-CCB7-6F73F8B5480B}"/>
                    </a:ext>
                  </a:extLst>
                </p:cNvPr>
                <p:cNvCxnSpPr/>
                <p:nvPr/>
              </p:nvCxnSpPr>
              <p:spPr>
                <a:xfrm>
                  <a:off x="4751025" y="651898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Lige forbindelse 144">
                  <a:extLst>
                    <a:ext uri="{FF2B5EF4-FFF2-40B4-BE49-F238E27FC236}">
                      <a16:creationId xmlns:a16="http://schemas.microsoft.com/office/drawing/2014/main" id="{D77D73CD-6680-A175-B5CB-F9258235C9A4}"/>
                    </a:ext>
                  </a:extLst>
                </p:cNvPr>
                <p:cNvCxnSpPr/>
                <p:nvPr/>
              </p:nvCxnSpPr>
              <p:spPr>
                <a:xfrm>
                  <a:off x="7306800" y="651898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Lige forbindelse 145">
                  <a:extLst>
                    <a:ext uri="{FF2B5EF4-FFF2-40B4-BE49-F238E27FC236}">
                      <a16:creationId xmlns:a16="http://schemas.microsoft.com/office/drawing/2014/main" id="{03975C11-30FA-28A2-2238-76962A7474B8}"/>
                    </a:ext>
                  </a:extLst>
                </p:cNvPr>
                <p:cNvCxnSpPr/>
                <p:nvPr/>
              </p:nvCxnSpPr>
              <p:spPr>
                <a:xfrm>
                  <a:off x="9588225" y="651898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 name="Lige forbindelse 7">
                <a:extLst>
                  <a:ext uri="{FF2B5EF4-FFF2-40B4-BE49-F238E27FC236}">
                    <a16:creationId xmlns:a16="http://schemas.microsoft.com/office/drawing/2014/main" id="{2CC8EFCB-B0E5-A5DE-D074-9030C19EEFA9}"/>
                  </a:ext>
                </a:extLst>
              </p:cNvPr>
              <p:cNvCxnSpPr>
                <a:cxnSpLocks/>
              </p:cNvCxnSpPr>
              <p:nvPr/>
            </p:nvCxnSpPr>
            <p:spPr>
              <a:xfrm flipV="1">
                <a:off x="646112"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 name="Lige forbindelse 8">
                <a:extLst>
                  <a:ext uri="{FF2B5EF4-FFF2-40B4-BE49-F238E27FC236}">
                    <a16:creationId xmlns:a16="http://schemas.microsoft.com/office/drawing/2014/main" id="{9A8DEDD6-F2B8-C015-7278-E23EB30FF6F9}"/>
                  </a:ext>
                </a:extLst>
              </p:cNvPr>
              <p:cNvCxnSpPr>
                <a:cxnSpLocks/>
              </p:cNvCxnSpPr>
              <p:nvPr/>
            </p:nvCxnSpPr>
            <p:spPr>
              <a:xfrm flipV="1">
                <a:off x="11545887"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grpSp>
            <p:nvGrpSpPr>
              <p:cNvPr id="11" name="Gruppe 9">
                <a:extLst>
                  <a:ext uri="{FF2B5EF4-FFF2-40B4-BE49-F238E27FC236}">
                    <a16:creationId xmlns:a16="http://schemas.microsoft.com/office/drawing/2014/main" id="{E07030F2-B1DD-250E-66EC-53B3BD3B9807}"/>
                  </a:ext>
                </a:extLst>
              </p:cNvPr>
              <p:cNvGrpSpPr/>
              <p:nvPr/>
            </p:nvGrpSpPr>
            <p:grpSpPr>
              <a:xfrm>
                <a:off x="725400" y="95925"/>
                <a:ext cx="136800" cy="6674400"/>
                <a:chOff x="4611600" y="95925"/>
                <a:chExt cx="136800" cy="6674400"/>
              </a:xfrm>
            </p:grpSpPr>
            <p:cxnSp>
              <p:nvCxnSpPr>
                <p:cNvPr id="39" name="Lige forbindelse 37">
                  <a:extLst>
                    <a:ext uri="{FF2B5EF4-FFF2-40B4-BE49-F238E27FC236}">
                      <a16:creationId xmlns:a16="http://schemas.microsoft.com/office/drawing/2014/main" id="{A5691A98-2D6E-06BF-9A31-995B8D63CF7D}"/>
                    </a:ext>
                  </a:extLst>
                </p:cNvPr>
                <p:cNvCxnSpPr/>
                <p:nvPr/>
              </p:nvCxnSpPr>
              <p:spPr>
                <a:xfrm>
                  <a:off x="46116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Lige forbindelse 38">
                  <a:extLst>
                    <a:ext uri="{FF2B5EF4-FFF2-40B4-BE49-F238E27FC236}">
                      <a16:creationId xmlns:a16="http://schemas.microsoft.com/office/drawing/2014/main" id="{8BDE702B-9847-0893-5B30-D680145B34E3}"/>
                    </a:ext>
                  </a:extLst>
                </p:cNvPr>
                <p:cNvCxnSpPr/>
                <p:nvPr/>
              </p:nvCxnSpPr>
              <p:spPr>
                <a:xfrm>
                  <a:off x="46116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Lige forbindelse 39">
                  <a:extLst>
                    <a:ext uri="{FF2B5EF4-FFF2-40B4-BE49-F238E27FC236}">
                      <a16:creationId xmlns:a16="http://schemas.microsoft.com/office/drawing/2014/main" id="{823D7C4A-F8EC-24E7-533C-140B728F6FA5}"/>
                    </a:ext>
                  </a:extLst>
                </p:cNvPr>
                <p:cNvCxnSpPr/>
                <p:nvPr/>
              </p:nvCxnSpPr>
              <p:spPr>
                <a:xfrm>
                  <a:off x="46116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Lige forbindelse 40">
                  <a:extLst>
                    <a:ext uri="{FF2B5EF4-FFF2-40B4-BE49-F238E27FC236}">
                      <a16:creationId xmlns:a16="http://schemas.microsoft.com/office/drawing/2014/main" id="{1DE8B1BD-A4C2-DB87-F38E-3E6D54E00A1C}"/>
                    </a:ext>
                  </a:extLst>
                </p:cNvPr>
                <p:cNvCxnSpPr/>
                <p:nvPr/>
              </p:nvCxnSpPr>
              <p:spPr>
                <a:xfrm>
                  <a:off x="46116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Lige forbindelse 41">
                  <a:extLst>
                    <a:ext uri="{FF2B5EF4-FFF2-40B4-BE49-F238E27FC236}">
                      <a16:creationId xmlns:a16="http://schemas.microsoft.com/office/drawing/2014/main" id="{494B7B84-F6B7-9DBF-DAB4-85BA40F8C475}"/>
                    </a:ext>
                  </a:extLst>
                </p:cNvPr>
                <p:cNvCxnSpPr/>
                <p:nvPr/>
              </p:nvCxnSpPr>
              <p:spPr>
                <a:xfrm>
                  <a:off x="46116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Lige forbindelse 42">
                  <a:extLst>
                    <a:ext uri="{FF2B5EF4-FFF2-40B4-BE49-F238E27FC236}">
                      <a16:creationId xmlns:a16="http://schemas.microsoft.com/office/drawing/2014/main" id="{366F4BFE-F192-9DE3-5024-6194978F26FA}"/>
                    </a:ext>
                  </a:extLst>
                </p:cNvPr>
                <p:cNvCxnSpPr/>
                <p:nvPr/>
              </p:nvCxnSpPr>
              <p:spPr>
                <a:xfrm>
                  <a:off x="46116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Lige forbindelse 43">
                  <a:extLst>
                    <a:ext uri="{FF2B5EF4-FFF2-40B4-BE49-F238E27FC236}">
                      <a16:creationId xmlns:a16="http://schemas.microsoft.com/office/drawing/2014/main" id="{E7978A04-3833-71FE-3899-35F086EC1AC9}"/>
                    </a:ext>
                  </a:extLst>
                </p:cNvPr>
                <p:cNvCxnSpPr/>
                <p:nvPr/>
              </p:nvCxnSpPr>
              <p:spPr>
                <a:xfrm>
                  <a:off x="46116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Lige forbindelse 44">
                  <a:extLst>
                    <a:ext uri="{FF2B5EF4-FFF2-40B4-BE49-F238E27FC236}">
                      <a16:creationId xmlns:a16="http://schemas.microsoft.com/office/drawing/2014/main" id="{B34E4F6D-6510-C280-1506-0F45C56DB734}"/>
                    </a:ext>
                  </a:extLst>
                </p:cNvPr>
                <p:cNvCxnSpPr/>
                <p:nvPr/>
              </p:nvCxnSpPr>
              <p:spPr>
                <a:xfrm>
                  <a:off x="46116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Lige forbindelse 45">
                  <a:extLst>
                    <a:ext uri="{FF2B5EF4-FFF2-40B4-BE49-F238E27FC236}">
                      <a16:creationId xmlns:a16="http://schemas.microsoft.com/office/drawing/2014/main" id="{F1AC72C2-D0A6-0CA4-3458-A6A1D2E7E117}"/>
                    </a:ext>
                  </a:extLst>
                </p:cNvPr>
                <p:cNvCxnSpPr/>
                <p:nvPr/>
              </p:nvCxnSpPr>
              <p:spPr>
                <a:xfrm>
                  <a:off x="46116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Lige forbindelse 46">
                  <a:extLst>
                    <a:ext uri="{FF2B5EF4-FFF2-40B4-BE49-F238E27FC236}">
                      <a16:creationId xmlns:a16="http://schemas.microsoft.com/office/drawing/2014/main" id="{348FF437-5DEF-B625-7996-368991B830CC}"/>
                    </a:ext>
                  </a:extLst>
                </p:cNvPr>
                <p:cNvCxnSpPr/>
                <p:nvPr/>
              </p:nvCxnSpPr>
              <p:spPr>
                <a:xfrm>
                  <a:off x="46116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Lige forbindelse 47">
                  <a:extLst>
                    <a:ext uri="{FF2B5EF4-FFF2-40B4-BE49-F238E27FC236}">
                      <a16:creationId xmlns:a16="http://schemas.microsoft.com/office/drawing/2014/main" id="{8A463DFE-4ABA-D254-5B17-254AA8D95D6F}"/>
                    </a:ext>
                  </a:extLst>
                </p:cNvPr>
                <p:cNvCxnSpPr/>
                <p:nvPr/>
              </p:nvCxnSpPr>
              <p:spPr>
                <a:xfrm>
                  <a:off x="46116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Lige forbindelse 48">
                  <a:extLst>
                    <a:ext uri="{FF2B5EF4-FFF2-40B4-BE49-F238E27FC236}">
                      <a16:creationId xmlns:a16="http://schemas.microsoft.com/office/drawing/2014/main" id="{7A02F0E1-F359-9E1F-5848-88AB5901FC7F}"/>
                    </a:ext>
                  </a:extLst>
                </p:cNvPr>
                <p:cNvCxnSpPr/>
                <p:nvPr/>
              </p:nvCxnSpPr>
              <p:spPr>
                <a:xfrm>
                  <a:off x="46116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Lige forbindelse 49">
                  <a:extLst>
                    <a:ext uri="{FF2B5EF4-FFF2-40B4-BE49-F238E27FC236}">
                      <a16:creationId xmlns:a16="http://schemas.microsoft.com/office/drawing/2014/main" id="{992E8D1D-9353-9FB6-D445-6BA160893B7B}"/>
                    </a:ext>
                  </a:extLst>
                </p:cNvPr>
                <p:cNvCxnSpPr/>
                <p:nvPr/>
              </p:nvCxnSpPr>
              <p:spPr>
                <a:xfrm>
                  <a:off x="46116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Lige forbindelse 50">
                  <a:extLst>
                    <a:ext uri="{FF2B5EF4-FFF2-40B4-BE49-F238E27FC236}">
                      <a16:creationId xmlns:a16="http://schemas.microsoft.com/office/drawing/2014/main" id="{536565FE-03C9-7023-B19A-BB197460704E}"/>
                    </a:ext>
                  </a:extLst>
                </p:cNvPr>
                <p:cNvCxnSpPr/>
                <p:nvPr/>
              </p:nvCxnSpPr>
              <p:spPr>
                <a:xfrm>
                  <a:off x="46116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Lige forbindelse 51">
                  <a:extLst>
                    <a:ext uri="{FF2B5EF4-FFF2-40B4-BE49-F238E27FC236}">
                      <a16:creationId xmlns:a16="http://schemas.microsoft.com/office/drawing/2014/main" id="{FC5F9A99-798A-9E6D-B636-974AC954DA28}"/>
                    </a:ext>
                  </a:extLst>
                </p:cNvPr>
                <p:cNvCxnSpPr/>
                <p:nvPr/>
              </p:nvCxnSpPr>
              <p:spPr>
                <a:xfrm>
                  <a:off x="46116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Lige forbindelse 52">
                  <a:extLst>
                    <a:ext uri="{FF2B5EF4-FFF2-40B4-BE49-F238E27FC236}">
                      <a16:creationId xmlns:a16="http://schemas.microsoft.com/office/drawing/2014/main" id="{CEAE73CA-EB69-901F-A152-B0213A430EE9}"/>
                    </a:ext>
                  </a:extLst>
                </p:cNvPr>
                <p:cNvCxnSpPr/>
                <p:nvPr/>
              </p:nvCxnSpPr>
              <p:spPr>
                <a:xfrm>
                  <a:off x="46116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Lige forbindelse 53">
                  <a:extLst>
                    <a:ext uri="{FF2B5EF4-FFF2-40B4-BE49-F238E27FC236}">
                      <a16:creationId xmlns:a16="http://schemas.microsoft.com/office/drawing/2014/main" id="{C52C709F-36C7-352E-4002-7436FFCC4D45}"/>
                    </a:ext>
                  </a:extLst>
                </p:cNvPr>
                <p:cNvCxnSpPr/>
                <p:nvPr/>
              </p:nvCxnSpPr>
              <p:spPr>
                <a:xfrm>
                  <a:off x="46116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Lige forbindelse 54">
                  <a:extLst>
                    <a:ext uri="{FF2B5EF4-FFF2-40B4-BE49-F238E27FC236}">
                      <a16:creationId xmlns:a16="http://schemas.microsoft.com/office/drawing/2014/main" id="{379B7488-DFE9-C082-771B-A14C3D21DD2E}"/>
                    </a:ext>
                  </a:extLst>
                </p:cNvPr>
                <p:cNvCxnSpPr/>
                <p:nvPr/>
              </p:nvCxnSpPr>
              <p:spPr>
                <a:xfrm>
                  <a:off x="46116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Lige forbindelse 55">
                  <a:extLst>
                    <a:ext uri="{FF2B5EF4-FFF2-40B4-BE49-F238E27FC236}">
                      <a16:creationId xmlns:a16="http://schemas.microsoft.com/office/drawing/2014/main" id="{19E07CEF-1979-E9E5-BC89-59B6C077B8A2}"/>
                    </a:ext>
                  </a:extLst>
                </p:cNvPr>
                <p:cNvCxnSpPr/>
                <p:nvPr/>
              </p:nvCxnSpPr>
              <p:spPr>
                <a:xfrm>
                  <a:off x="46116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Lige forbindelse 56">
                  <a:extLst>
                    <a:ext uri="{FF2B5EF4-FFF2-40B4-BE49-F238E27FC236}">
                      <a16:creationId xmlns:a16="http://schemas.microsoft.com/office/drawing/2014/main" id="{77D19CF3-5B7B-06CA-DFFD-60435ECA8D65}"/>
                    </a:ext>
                  </a:extLst>
                </p:cNvPr>
                <p:cNvCxnSpPr/>
                <p:nvPr/>
              </p:nvCxnSpPr>
              <p:spPr>
                <a:xfrm>
                  <a:off x="46116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Lige forbindelse 57">
                  <a:extLst>
                    <a:ext uri="{FF2B5EF4-FFF2-40B4-BE49-F238E27FC236}">
                      <a16:creationId xmlns:a16="http://schemas.microsoft.com/office/drawing/2014/main" id="{7CE892CB-6157-7B78-F72A-60AB8CB1B4C1}"/>
                    </a:ext>
                  </a:extLst>
                </p:cNvPr>
                <p:cNvCxnSpPr/>
                <p:nvPr/>
              </p:nvCxnSpPr>
              <p:spPr>
                <a:xfrm>
                  <a:off x="46116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Lige forbindelse 58">
                  <a:extLst>
                    <a:ext uri="{FF2B5EF4-FFF2-40B4-BE49-F238E27FC236}">
                      <a16:creationId xmlns:a16="http://schemas.microsoft.com/office/drawing/2014/main" id="{31175C0E-576A-5B8B-6BB6-F278CF890631}"/>
                    </a:ext>
                  </a:extLst>
                </p:cNvPr>
                <p:cNvCxnSpPr/>
                <p:nvPr/>
              </p:nvCxnSpPr>
              <p:spPr>
                <a:xfrm>
                  <a:off x="46116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Lige forbindelse 59">
                  <a:extLst>
                    <a:ext uri="{FF2B5EF4-FFF2-40B4-BE49-F238E27FC236}">
                      <a16:creationId xmlns:a16="http://schemas.microsoft.com/office/drawing/2014/main" id="{B7E80494-9DF5-EC63-F7AC-F249DE387F88}"/>
                    </a:ext>
                  </a:extLst>
                </p:cNvPr>
                <p:cNvCxnSpPr/>
                <p:nvPr/>
              </p:nvCxnSpPr>
              <p:spPr>
                <a:xfrm>
                  <a:off x="46116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Lige forbindelse 60">
                  <a:extLst>
                    <a:ext uri="{FF2B5EF4-FFF2-40B4-BE49-F238E27FC236}">
                      <a16:creationId xmlns:a16="http://schemas.microsoft.com/office/drawing/2014/main" id="{28E6FB7D-FCB8-8199-4B36-1476DC0ADEA1}"/>
                    </a:ext>
                  </a:extLst>
                </p:cNvPr>
                <p:cNvCxnSpPr/>
                <p:nvPr/>
              </p:nvCxnSpPr>
              <p:spPr>
                <a:xfrm>
                  <a:off x="46116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Lige forbindelse 61">
                  <a:extLst>
                    <a:ext uri="{FF2B5EF4-FFF2-40B4-BE49-F238E27FC236}">
                      <a16:creationId xmlns:a16="http://schemas.microsoft.com/office/drawing/2014/main" id="{8739552B-99EC-57EE-6DDE-94D7E272C296}"/>
                    </a:ext>
                  </a:extLst>
                </p:cNvPr>
                <p:cNvCxnSpPr/>
                <p:nvPr/>
              </p:nvCxnSpPr>
              <p:spPr>
                <a:xfrm>
                  <a:off x="46116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Lige forbindelse 62">
                  <a:extLst>
                    <a:ext uri="{FF2B5EF4-FFF2-40B4-BE49-F238E27FC236}">
                      <a16:creationId xmlns:a16="http://schemas.microsoft.com/office/drawing/2014/main" id="{A2987E17-7D43-A765-045A-ADF21260075F}"/>
                    </a:ext>
                  </a:extLst>
                </p:cNvPr>
                <p:cNvCxnSpPr/>
                <p:nvPr/>
              </p:nvCxnSpPr>
              <p:spPr>
                <a:xfrm>
                  <a:off x="46116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uppe 10">
                <a:extLst>
                  <a:ext uri="{FF2B5EF4-FFF2-40B4-BE49-F238E27FC236}">
                    <a16:creationId xmlns:a16="http://schemas.microsoft.com/office/drawing/2014/main" id="{2E82A756-7AA5-55F6-4AC0-49CE5BCC4A4D}"/>
                  </a:ext>
                </a:extLst>
              </p:cNvPr>
              <p:cNvGrpSpPr/>
              <p:nvPr/>
            </p:nvGrpSpPr>
            <p:grpSpPr>
              <a:xfrm>
                <a:off x="11334600" y="95925"/>
                <a:ext cx="136800" cy="6674400"/>
                <a:chOff x="4611600" y="95925"/>
                <a:chExt cx="136800" cy="6674400"/>
              </a:xfrm>
            </p:grpSpPr>
            <p:cxnSp>
              <p:nvCxnSpPr>
                <p:cNvPr id="13" name="Lige forbindelse 11">
                  <a:extLst>
                    <a:ext uri="{FF2B5EF4-FFF2-40B4-BE49-F238E27FC236}">
                      <a16:creationId xmlns:a16="http://schemas.microsoft.com/office/drawing/2014/main" id="{DFF62B7E-CE98-AD44-8447-7EA37D224E9E}"/>
                    </a:ext>
                  </a:extLst>
                </p:cNvPr>
                <p:cNvCxnSpPr/>
                <p:nvPr/>
              </p:nvCxnSpPr>
              <p:spPr>
                <a:xfrm>
                  <a:off x="46116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Lige forbindelse 12">
                  <a:extLst>
                    <a:ext uri="{FF2B5EF4-FFF2-40B4-BE49-F238E27FC236}">
                      <a16:creationId xmlns:a16="http://schemas.microsoft.com/office/drawing/2014/main" id="{67BBB9D2-097F-E74E-859B-FA7215FFD911}"/>
                    </a:ext>
                  </a:extLst>
                </p:cNvPr>
                <p:cNvCxnSpPr/>
                <p:nvPr/>
              </p:nvCxnSpPr>
              <p:spPr>
                <a:xfrm>
                  <a:off x="46116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Lige forbindelse 13">
                  <a:extLst>
                    <a:ext uri="{FF2B5EF4-FFF2-40B4-BE49-F238E27FC236}">
                      <a16:creationId xmlns:a16="http://schemas.microsoft.com/office/drawing/2014/main" id="{8CC7D215-78F1-B3B0-5ED1-44200438B0A9}"/>
                    </a:ext>
                  </a:extLst>
                </p:cNvPr>
                <p:cNvCxnSpPr/>
                <p:nvPr/>
              </p:nvCxnSpPr>
              <p:spPr>
                <a:xfrm>
                  <a:off x="46116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Lige forbindelse 14">
                  <a:extLst>
                    <a:ext uri="{FF2B5EF4-FFF2-40B4-BE49-F238E27FC236}">
                      <a16:creationId xmlns:a16="http://schemas.microsoft.com/office/drawing/2014/main" id="{E5E6B048-1CF8-B857-60B4-8D66A63D8432}"/>
                    </a:ext>
                  </a:extLst>
                </p:cNvPr>
                <p:cNvCxnSpPr/>
                <p:nvPr/>
              </p:nvCxnSpPr>
              <p:spPr>
                <a:xfrm>
                  <a:off x="46116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Lige forbindelse 15">
                  <a:extLst>
                    <a:ext uri="{FF2B5EF4-FFF2-40B4-BE49-F238E27FC236}">
                      <a16:creationId xmlns:a16="http://schemas.microsoft.com/office/drawing/2014/main" id="{91B66734-84E9-CDAB-1CD3-3F3C5D9F919F}"/>
                    </a:ext>
                  </a:extLst>
                </p:cNvPr>
                <p:cNvCxnSpPr/>
                <p:nvPr/>
              </p:nvCxnSpPr>
              <p:spPr>
                <a:xfrm>
                  <a:off x="46116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Lige forbindelse 16">
                  <a:extLst>
                    <a:ext uri="{FF2B5EF4-FFF2-40B4-BE49-F238E27FC236}">
                      <a16:creationId xmlns:a16="http://schemas.microsoft.com/office/drawing/2014/main" id="{8DC3D936-0689-7598-E2D3-476AA27691ED}"/>
                    </a:ext>
                  </a:extLst>
                </p:cNvPr>
                <p:cNvCxnSpPr/>
                <p:nvPr/>
              </p:nvCxnSpPr>
              <p:spPr>
                <a:xfrm>
                  <a:off x="46116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Lige forbindelse 17">
                  <a:extLst>
                    <a:ext uri="{FF2B5EF4-FFF2-40B4-BE49-F238E27FC236}">
                      <a16:creationId xmlns:a16="http://schemas.microsoft.com/office/drawing/2014/main" id="{19F26961-383D-281B-6358-40CEDA1C8FD8}"/>
                    </a:ext>
                  </a:extLst>
                </p:cNvPr>
                <p:cNvCxnSpPr/>
                <p:nvPr/>
              </p:nvCxnSpPr>
              <p:spPr>
                <a:xfrm>
                  <a:off x="46116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Lige forbindelse 18">
                  <a:extLst>
                    <a:ext uri="{FF2B5EF4-FFF2-40B4-BE49-F238E27FC236}">
                      <a16:creationId xmlns:a16="http://schemas.microsoft.com/office/drawing/2014/main" id="{D48D3734-8AB1-57FF-FCEB-0BD1AA8F3DF0}"/>
                    </a:ext>
                  </a:extLst>
                </p:cNvPr>
                <p:cNvCxnSpPr/>
                <p:nvPr/>
              </p:nvCxnSpPr>
              <p:spPr>
                <a:xfrm>
                  <a:off x="46116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Lige forbindelse 19">
                  <a:extLst>
                    <a:ext uri="{FF2B5EF4-FFF2-40B4-BE49-F238E27FC236}">
                      <a16:creationId xmlns:a16="http://schemas.microsoft.com/office/drawing/2014/main" id="{43DF45E1-F6EE-A497-DC90-19A191A161DB}"/>
                    </a:ext>
                  </a:extLst>
                </p:cNvPr>
                <p:cNvCxnSpPr/>
                <p:nvPr/>
              </p:nvCxnSpPr>
              <p:spPr>
                <a:xfrm>
                  <a:off x="46116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Lige forbindelse 20">
                  <a:extLst>
                    <a:ext uri="{FF2B5EF4-FFF2-40B4-BE49-F238E27FC236}">
                      <a16:creationId xmlns:a16="http://schemas.microsoft.com/office/drawing/2014/main" id="{6E565751-7D87-4E59-9066-1D136C8536C0}"/>
                    </a:ext>
                  </a:extLst>
                </p:cNvPr>
                <p:cNvCxnSpPr/>
                <p:nvPr/>
              </p:nvCxnSpPr>
              <p:spPr>
                <a:xfrm>
                  <a:off x="46116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Lige forbindelse 21">
                  <a:extLst>
                    <a:ext uri="{FF2B5EF4-FFF2-40B4-BE49-F238E27FC236}">
                      <a16:creationId xmlns:a16="http://schemas.microsoft.com/office/drawing/2014/main" id="{D0B9E755-3886-592D-6C66-E41D1269F33E}"/>
                    </a:ext>
                  </a:extLst>
                </p:cNvPr>
                <p:cNvCxnSpPr/>
                <p:nvPr/>
              </p:nvCxnSpPr>
              <p:spPr>
                <a:xfrm>
                  <a:off x="46116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ge forbindelse 22">
                  <a:extLst>
                    <a:ext uri="{FF2B5EF4-FFF2-40B4-BE49-F238E27FC236}">
                      <a16:creationId xmlns:a16="http://schemas.microsoft.com/office/drawing/2014/main" id="{6BE242E3-6757-1DB3-079A-6235121C29C0}"/>
                    </a:ext>
                  </a:extLst>
                </p:cNvPr>
                <p:cNvCxnSpPr/>
                <p:nvPr/>
              </p:nvCxnSpPr>
              <p:spPr>
                <a:xfrm>
                  <a:off x="46116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Lige forbindelse 23">
                  <a:extLst>
                    <a:ext uri="{FF2B5EF4-FFF2-40B4-BE49-F238E27FC236}">
                      <a16:creationId xmlns:a16="http://schemas.microsoft.com/office/drawing/2014/main" id="{782E9CDE-6FF2-B48C-42F7-4AD072795F93}"/>
                    </a:ext>
                  </a:extLst>
                </p:cNvPr>
                <p:cNvCxnSpPr/>
                <p:nvPr/>
              </p:nvCxnSpPr>
              <p:spPr>
                <a:xfrm>
                  <a:off x="46116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Lige forbindelse 24">
                  <a:extLst>
                    <a:ext uri="{FF2B5EF4-FFF2-40B4-BE49-F238E27FC236}">
                      <a16:creationId xmlns:a16="http://schemas.microsoft.com/office/drawing/2014/main" id="{EEA328E9-0DB3-FBF1-9F76-BEDB9AFEC697}"/>
                    </a:ext>
                  </a:extLst>
                </p:cNvPr>
                <p:cNvCxnSpPr/>
                <p:nvPr/>
              </p:nvCxnSpPr>
              <p:spPr>
                <a:xfrm>
                  <a:off x="46116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Lige forbindelse 25">
                  <a:extLst>
                    <a:ext uri="{FF2B5EF4-FFF2-40B4-BE49-F238E27FC236}">
                      <a16:creationId xmlns:a16="http://schemas.microsoft.com/office/drawing/2014/main" id="{69AAAD8E-D09A-3172-C755-668890E256E6}"/>
                    </a:ext>
                  </a:extLst>
                </p:cNvPr>
                <p:cNvCxnSpPr/>
                <p:nvPr/>
              </p:nvCxnSpPr>
              <p:spPr>
                <a:xfrm>
                  <a:off x="46116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Lige forbindelse 26">
                  <a:extLst>
                    <a:ext uri="{FF2B5EF4-FFF2-40B4-BE49-F238E27FC236}">
                      <a16:creationId xmlns:a16="http://schemas.microsoft.com/office/drawing/2014/main" id="{B87B1C42-4C53-60C8-B63F-EA11A6279F28}"/>
                    </a:ext>
                  </a:extLst>
                </p:cNvPr>
                <p:cNvCxnSpPr/>
                <p:nvPr/>
              </p:nvCxnSpPr>
              <p:spPr>
                <a:xfrm>
                  <a:off x="46116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Lige forbindelse 27">
                  <a:extLst>
                    <a:ext uri="{FF2B5EF4-FFF2-40B4-BE49-F238E27FC236}">
                      <a16:creationId xmlns:a16="http://schemas.microsoft.com/office/drawing/2014/main" id="{608FEF4E-227B-E832-EC33-F62BCA883B29}"/>
                    </a:ext>
                  </a:extLst>
                </p:cNvPr>
                <p:cNvCxnSpPr/>
                <p:nvPr/>
              </p:nvCxnSpPr>
              <p:spPr>
                <a:xfrm>
                  <a:off x="46116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Lige forbindelse 28">
                  <a:extLst>
                    <a:ext uri="{FF2B5EF4-FFF2-40B4-BE49-F238E27FC236}">
                      <a16:creationId xmlns:a16="http://schemas.microsoft.com/office/drawing/2014/main" id="{EAE5FC05-E9D5-1A83-CD07-D78019AC09B8}"/>
                    </a:ext>
                  </a:extLst>
                </p:cNvPr>
                <p:cNvCxnSpPr/>
                <p:nvPr/>
              </p:nvCxnSpPr>
              <p:spPr>
                <a:xfrm>
                  <a:off x="46116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Lige forbindelse 29">
                  <a:extLst>
                    <a:ext uri="{FF2B5EF4-FFF2-40B4-BE49-F238E27FC236}">
                      <a16:creationId xmlns:a16="http://schemas.microsoft.com/office/drawing/2014/main" id="{ED66F318-A099-D2F6-4FF2-F81DBF2138F2}"/>
                    </a:ext>
                  </a:extLst>
                </p:cNvPr>
                <p:cNvCxnSpPr/>
                <p:nvPr/>
              </p:nvCxnSpPr>
              <p:spPr>
                <a:xfrm>
                  <a:off x="46116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Lige forbindelse 30">
                  <a:extLst>
                    <a:ext uri="{FF2B5EF4-FFF2-40B4-BE49-F238E27FC236}">
                      <a16:creationId xmlns:a16="http://schemas.microsoft.com/office/drawing/2014/main" id="{FFFB23EC-D7F5-7C15-83C7-AD3D3B750B0E}"/>
                    </a:ext>
                  </a:extLst>
                </p:cNvPr>
                <p:cNvCxnSpPr/>
                <p:nvPr/>
              </p:nvCxnSpPr>
              <p:spPr>
                <a:xfrm>
                  <a:off x="46116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Lige forbindelse 31">
                  <a:extLst>
                    <a:ext uri="{FF2B5EF4-FFF2-40B4-BE49-F238E27FC236}">
                      <a16:creationId xmlns:a16="http://schemas.microsoft.com/office/drawing/2014/main" id="{424867D5-FEE3-632A-149C-C456BB9B20DD}"/>
                    </a:ext>
                  </a:extLst>
                </p:cNvPr>
                <p:cNvCxnSpPr/>
                <p:nvPr/>
              </p:nvCxnSpPr>
              <p:spPr>
                <a:xfrm>
                  <a:off x="46116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Lige forbindelse 32">
                  <a:extLst>
                    <a:ext uri="{FF2B5EF4-FFF2-40B4-BE49-F238E27FC236}">
                      <a16:creationId xmlns:a16="http://schemas.microsoft.com/office/drawing/2014/main" id="{3A463332-FC89-E7A7-5A7A-B0D1BE91B04A}"/>
                    </a:ext>
                  </a:extLst>
                </p:cNvPr>
                <p:cNvCxnSpPr/>
                <p:nvPr/>
              </p:nvCxnSpPr>
              <p:spPr>
                <a:xfrm>
                  <a:off x="46116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Lige forbindelse 33">
                  <a:extLst>
                    <a:ext uri="{FF2B5EF4-FFF2-40B4-BE49-F238E27FC236}">
                      <a16:creationId xmlns:a16="http://schemas.microsoft.com/office/drawing/2014/main" id="{251B8D45-46E1-1B5B-C251-17CBBA75B00E}"/>
                    </a:ext>
                  </a:extLst>
                </p:cNvPr>
                <p:cNvCxnSpPr/>
                <p:nvPr/>
              </p:nvCxnSpPr>
              <p:spPr>
                <a:xfrm>
                  <a:off x="46116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Lige forbindelse 34">
                  <a:extLst>
                    <a:ext uri="{FF2B5EF4-FFF2-40B4-BE49-F238E27FC236}">
                      <a16:creationId xmlns:a16="http://schemas.microsoft.com/office/drawing/2014/main" id="{E7E5A67C-E4D1-57BA-D6FB-1241F28E4DF7}"/>
                    </a:ext>
                  </a:extLst>
                </p:cNvPr>
                <p:cNvCxnSpPr/>
                <p:nvPr/>
              </p:nvCxnSpPr>
              <p:spPr>
                <a:xfrm>
                  <a:off x="46116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Lige forbindelse 35">
                  <a:extLst>
                    <a:ext uri="{FF2B5EF4-FFF2-40B4-BE49-F238E27FC236}">
                      <a16:creationId xmlns:a16="http://schemas.microsoft.com/office/drawing/2014/main" id="{BCD26D51-77B7-FB4D-D255-351738A8E6DC}"/>
                    </a:ext>
                  </a:extLst>
                </p:cNvPr>
                <p:cNvCxnSpPr/>
                <p:nvPr/>
              </p:nvCxnSpPr>
              <p:spPr>
                <a:xfrm>
                  <a:off x="46116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Lige forbindelse 36">
                  <a:extLst>
                    <a:ext uri="{FF2B5EF4-FFF2-40B4-BE49-F238E27FC236}">
                      <a16:creationId xmlns:a16="http://schemas.microsoft.com/office/drawing/2014/main" id="{EC8C0609-A541-81AC-C4FF-C2EC7483DD95}"/>
                    </a:ext>
                  </a:extLst>
                </p:cNvPr>
                <p:cNvCxnSpPr/>
                <p:nvPr/>
              </p:nvCxnSpPr>
              <p:spPr>
                <a:xfrm>
                  <a:off x="46116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7" name="Ellipse 5">
              <a:extLst>
                <a:ext uri="{FF2B5EF4-FFF2-40B4-BE49-F238E27FC236}">
                  <a16:creationId xmlns:a16="http://schemas.microsoft.com/office/drawing/2014/main" id="{F15876DD-6FAA-3DC6-1CBD-B2E6666F65AC}"/>
                </a:ext>
              </a:extLst>
            </p:cNvPr>
            <p:cNvSpPr/>
            <p:nvPr/>
          </p:nvSpPr>
          <p:spPr>
            <a:xfrm rot="5400000">
              <a:off x="6026296" y="4403085"/>
              <a:ext cx="139407" cy="118738"/>
            </a:xfrm>
            <a:prstGeom prst="ellipse">
              <a:avLst/>
            </a:prstGeom>
            <a:solidFill>
              <a:srgbClr val="9966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148" name="TextBox 147">
            <a:extLst>
              <a:ext uri="{FF2B5EF4-FFF2-40B4-BE49-F238E27FC236}">
                <a16:creationId xmlns:a16="http://schemas.microsoft.com/office/drawing/2014/main" id="{FDF3ECE4-AD81-D2D4-CCC3-86D6137EF209}"/>
              </a:ext>
            </a:extLst>
          </p:cNvPr>
          <p:cNvSpPr txBox="1"/>
          <p:nvPr userDrawn="1"/>
        </p:nvSpPr>
        <p:spPr>
          <a:xfrm>
            <a:off x="105160" y="2936476"/>
            <a:ext cx="461665" cy="977704"/>
          </a:xfrm>
          <a:prstGeom prst="rect">
            <a:avLst/>
          </a:prstGeom>
          <a:noFill/>
        </p:spPr>
        <p:txBody>
          <a:bodyPr vert="vert270" wrap="none" rtlCol="0">
            <a:spAutoFit/>
          </a:bodyPr>
          <a:lstStyle/>
          <a:p>
            <a:r>
              <a:rPr lang="da-DK" dirty="0"/>
              <a:t>Press Box</a:t>
            </a:r>
          </a:p>
        </p:txBody>
      </p:sp>
    </p:spTree>
    <p:extLst>
      <p:ext uri="{BB962C8B-B14F-4D97-AF65-F5344CB8AC3E}">
        <p14:creationId xmlns:p14="http://schemas.microsoft.com/office/powerpoint/2010/main" val="70540662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dzon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93927EB-4C3B-402B-BC2E-BD7481854799}"/>
              </a:ext>
            </a:extLst>
          </p:cNvPr>
          <p:cNvSpPr>
            <a:spLocks noGrp="1"/>
          </p:cNvSpPr>
          <p:nvPr>
            <p:ph type="ftr" sz="quarter" idx="11"/>
          </p:nvPr>
        </p:nvSpPr>
        <p:spPr>
          <a:xfrm>
            <a:off x="593005" y="6492875"/>
            <a:ext cx="4114800" cy="365125"/>
          </a:xfrm>
        </p:spPr>
        <p:txBody>
          <a:bodyPr/>
          <a:lstStyle/>
          <a:p>
            <a:endParaRPr lang="da-DK"/>
          </a:p>
        </p:txBody>
      </p:sp>
      <p:sp>
        <p:nvSpPr>
          <p:cNvPr id="4" name="Slide Number Placeholder 3">
            <a:extLst>
              <a:ext uri="{FF2B5EF4-FFF2-40B4-BE49-F238E27FC236}">
                <a16:creationId xmlns:a16="http://schemas.microsoft.com/office/drawing/2014/main" id="{80AC1784-F06F-95A9-DF23-29A213B4398F}"/>
              </a:ext>
            </a:extLst>
          </p:cNvPr>
          <p:cNvSpPr>
            <a:spLocks noGrp="1"/>
          </p:cNvSpPr>
          <p:nvPr>
            <p:ph type="sldNum" sz="quarter" idx="12"/>
          </p:nvPr>
        </p:nvSpPr>
        <p:spPr>
          <a:xfrm>
            <a:off x="8516913" y="6480186"/>
            <a:ext cx="2743200" cy="365125"/>
          </a:xfrm>
        </p:spPr>
        <p:txBody>
          <a:bodyPr/>
          <a:lstStyle/>
          <a:p>
            <a:fld id="{F7A78ADA-EA34-4CEE-A5C6-97830D07CE21}" type="slidenum">
              <a:rPr lang="da-DK" smtClean="0"/>
              <a:t>‹#›</a:t>
            </a:fld>
            <a:endParaRPr lang="da-DK"/>
          </a:p>
        </p:txBody>
      </p:sp>
      <p:cxnSp>
        <p:nvCxnSpPr>
          <p:cNvPr id="65" name="Lige forbindelse 63">
            <a:extLst>
              <a:ext uri="{FF2B5EF4-FFF2-40B4-BE49-F238E27FC236}">
                <a16:creationId xmlns:a16="http://schemas.microsoft.com/office/drawing/2014/main" id="{F520E809-FF12-C883-19BA-80E7D2A53F56}"/>
              </a:ext>
            </a:extLst>
          </p:cNvPr>
          <p:cNvCxnSpPr>
            <a:cxnSpLocks/>
          </p:cNvCxnSpPr>
          <p:nvPr/>
        </p:nvCxnSpPr>
        <p:spPr>
          <a:xfrm>
            <a:off x="696912" y="2172918"/>
            <a:ext cx="1080000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Lige forbindelse 64">
            <a:extLst>
              <a:ext uri="{FF2B5EF4-FFF2-40B4-BE49-F238E27FC236}">
                <a16:creationId xmlns:a16="http://schemas.microsoft.com/office/drawing/2014/main" id="{9930E44C-CB6B-CD2D-CD79-2C8D14BD1921}"/>
              </a:ext>
            </a:extLst>
          </p:cNvPr>
          <p:cNvCxnSpPr>
            <a:cxnSpLocks/>
          </p:cNvCxnSpPr>
          <p:nvPr/>
        </p:nvCxnSpPr>
        <p:spPr>
          <a:xfrm>
            <a:off x="698212" y="4257834"/>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Lige forbindelse 65">
            <a:extLst>
              <a:ext uri="{FF2B5EF4-FFF2-40B4-BE49-F238E27FC236}">
                <a16:creationId xmlns:a16="http://schemas.microsoft.com/office/drawing/2014/main" id="{56BBDF87-9504-F707-AE6D-2B87093ECAF9}"/>
              </a:ext>
            </a:extLst>
          </p:cNvPr>
          <p:cNvCxnSpPr>
            <a:cxnSpLocks/>
          </p:cNvCxnSpPr>
          <p:nvPr/>
        </p:nvCxnSpPr>
        <p:spPr>
          <a:xfrm>
            <a:off x="698212" y="6342750"/>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Lige forbindelse 66">
            <a:extLst>
              <a:ext uri="{FF2B5EF4-FFF2-40B4-BE49-F238E27FC236}">
                <a16:creationId xmlns:a16="http://schemas.microsoft.com/office/drawing/2014/main" id="{432E209E-0E7E-F98D-D48D-1C91CCD70BC0}"/>
              </a:ext>
            </a:extLst>
          </p:cNvPr>
          <p:cNvCxnSpPr>
            <a:cxnSpLocks/>
          </p:cNvCxnSpPr>
          <p:nvPr/>
        </p:nvCxnSpPr>
        <p:spPr>
          <a:xfrm>
            <a:off x="698212" y="5300292"/>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Lige forbindelse 67">
            <a:extLst>
              <a:ext uri="{FF2B5EF4-FFF2-40B4-BE49-F238E27FC236}">
                <a16:creationId xmlns:a16="http://schemas.microsoft.com/office/drawing/2014/main" id="{CE45A0DA-0396-D19D-C5CF-7732F23954B1}"/>
              </a:ext>
            </a:extLst>
          </p:cNvPr>
          <p:cNvCxnSpPr>
            <a:cxnSpLocks/>
          </p:cNvCxnSpPr>
          <p:nvPr/>
        </p:nvCxnSpPr>
        <p:spPr>
          <a:xfrm>
            <a:off x="698212" y="3215376"/>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Lige forbindelse 72">
            <a:extLst>
              <a:ext uri="{FF2B5EF4-FFF2-40B4-BE49-F238E27FC236}">
                <a16:creationId xmlns:a16="http://schemas.microsoft.com/office/drawing/2014/main" id="{3EC48803-AECF-3B36-2B1B-C13F60E3EE7B}"/>
              </a:ext>
            </a:extLst>
          </p:cNvPr>
          <p:cNvCxnSpPr/>
          <p:nvPr/>
        </p:nvCxnSpPr>
        <p:spPr>
          <a:xfrm>
            <a:off x="46116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Lige forbindelse 73">
            <a:extLst>
              <a:ext uri="{FF2B5EF4-FFF2-40B4-BE49-F238E27FC236}">
                <a16:creationId xmlns:a16="http://schemas.microsoft.com/office/drawing/2014/main" id="{ABE363F6-FAAD-BEC8-D893-B0276F00BDED}"/>
              </a:ext>
            </a:extLst>
          </p:cNvPr>
          <p:cNvCxnSpPr/>
          <p:nvPr/>
        </p:nvCxnSpPr>
        <p:spPr>
          <a:xfrm>
            <a:off x="46116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Lige forbindelse 74">
            <a:extLst>
              <a:ext uri="{FF2B5EF4-FFF2-40B4-BE49-F238E27FC236}">
                <a16:creationId xmlns:a16="http://schemas.microsoft.com/office/drawing/2014/main" id="{F44C4523-8C64-9BEE-ABAE-E861FBB260F1}"/>
              </a:ext>
            </a:extLst>
          </p:cNvPr>
          <p:cNvCxnSpPr/>
          <p:nvPr/>
        </p:nvCxnSpPr>
        <p:spPr>
          <a:xfrm>
            <a:off x="46116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Lige forbindelse 75">
            <a:extLst>
              <a:ext uri="{FF2B5EF4-FFF2-40B4-BE49-F238E27FC236}">
                <a16:creationId xmlns:a16="http://schemas.microsoft.com/office/drawing/2014/main" id="{B2846867-7262-CA94-80CB-A3C3BB03BC70}"/>
              </a:ext>
            </a:extLst>
          </p:cNvPr>
          <p:cNvCxnSpPr/>
          <p:nvPr/>
        </p:nvCxnSpPr>
        <p:spPr>
          <a:xfrm>
            <a:off x="46116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Lige forbindelse 76">
            <a:extLst>
              <a:ext uri="{FF2B5EF4-FFF2-40B4-BE49-F238E27FC236}">
                <a16:creationId xmlns:a16="http://schemas.microsoft.com/office/drawing/2014/main" id="{C039A505-DC0B-E45B-B5C3-FA6E0C057942}"/>
              </a:ext>
            </a:extLst>
          </p:cNvPr>
          <p:cNvCxnSpPr/>
          <p:nvPr/>
        </p:nvCxnSpPr>
        <p:spPr>
          <a:xfrm>
            <a:off x="46116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Lige forbindelse 77">
            <a:extLst>
              <a:ext uri="{FF2B5EF4-FFF2-40B4-BE49-F238E27FC236}">
                <a16:creationId xmlns:a16="http://schemas.microsoft.com/office/drawing/2014/main" id="{7A6EF25E-C40C-BF44-8DA9-5ABD42388F7C}"/>
              </a:ext>
            </a:extLst>
          </p:cNvPr>
          <p:cNvCxnSpPr/>
          <p:nvPr/>
        </p:nvCxnSpPr>
        <p:spPr>
          <a:xfrm>
            <a:off x="46116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Lige forbindelse 78">
            <a:extLst>
              <a:ext uri="{FF2B5EF4-FFF2-40B4-BE49-F238E27FC236}">
                <a16:creationId xmlns:a16="http://schemas.microsoft.com/office/drawing/2014/main" id="{2DB83090-99F9-D743-5DBB-B0380FB9019C}"/>
              </a:ext>
            </a:extLst>
          </p:cNvPr>
          <p:cNvCxnSpPr/>
          <p:nvPr/>
        </p:nvCxnSpPr>
        <p:spPr>
          <a:xfrm>
            <a:off x="46116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Lige forbindelse 79">
            <a:extLst>
              <a:ext uri="{FF2B5EF4-FFF2-40B4-BE49-F238E27FC236}">
                <a16:creationId xmlns:a16="http://schemas.microsoft.com/office/drawing/2014/main" id="{8C6794A0-8902-8B11-0CC8-8F24312C6BC3}"/>
              </a:ext>
            </a:extLst>
          </p:cNvPr>
          <p:cNvCxnSpPr/>
          <p:nvPr/>
        </p:nvCxnSpPr>
        <p:spPr>
          <a:xfrm>
            <a:off x="46116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Lige forbindelse 81">
            <a:extLst>
              <a:ext uri="{FF2B5EF4-FFF2-40B4-BE49-F238E27FC236}">
                <a16:creationId xmlns:a16="http://schemas.microsoft.com/office/drawing/2014/main" id="{AB095DCE-692B-0A53-4417-3B64AA99C838}"/>
              </a:ext>
            </a:extLst>
          </p:cNvPr>
          <p:cNvCxnSpPr/>
          <p:nvPr/>
        </p:nvCxnSpPr>
        <p:spPr>
          <a:xfrm>
            <a:off x="46116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Lige forbindelse 82">
            <a:extLst>
              <a:ext uri="{FF2B5EF4-FFF2-40B4-BE49-F238E27FC236}">
                <a16:creationId xmlns:a16="http://schemas.microsoft.com/office/drawing/2014/main" id="{5D514A4D-5D79-037D-E5F6-5F2F0BB89ABC}"/>
              </a:ext>
            </a:extLst>
          </p:cNvPr>
          <p:cNvCxnSpPr/>
          <p:nvPr/>
        </p:nvCxnSpPr>
        <p:spPr>
          <a:xfrm>
            <a:off x="46116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Lige forbindelse 83">
            <a:extLst>
              <a:ext uri="{FF2B5EF4-FFF2-40B4-BE49-F238E27FC236}">
                <a16:creationId xmlns:a16="http://schemas.microsoft.com/office/drawing/2014/main" id="{B258757B-CF8E-E0EE-B0A0-20421EDDAAB5}"/>
              </a:ext>
            </a:extLst>
          </p:cNvPr>
          <p:cNvCxnSpPr/>
          <p:nvPr/>
        </p:nvCxnSpPr>
        <p:spPr>
          <a:xfrm>
            <a:off x="46116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Lige forbindelse 84">
            <a:extLst>
              <a:ext uri="{FF2B5EF4-FFF2-40B4-BE49-F238E27FC236}">
                <a16:creationId xmlns:a16="http://schemas.microsoft.com/office/drawing/2014/main" id="{7151E582-3979-6B66-CE92-6E7BEE95FC20}"/>
              </a:ext>
            </a:extLst>
          </p:cNvPr>
          <p:cNvCxnSpPr/>
          <p:nvPr/>
        </p:nvCxnSpPr>
        <p:spPr>
          <a:xfrm>
            <a:off x="46116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Lige forbindelse 85">
            <a:extLst>
              <a:ext uri="{FF2B5EF4-FFF2-40B4-BE49-F238E27FC236}">
                <a16:creationId xmlns:a16="http://schemas.microsoft.com/office/drawing/2014/main" id="{279F2B52-CF6D-D83F-E4A5-D3E60A9C5120}"/>
              </a:ext>
            </a:extLst>
          </p:cNvPr>
          <p:cNvCxnSpPr/>
          <p:nvPr/>
        </p:nvCxnSpPr>
        <p:spPr>
          <a:xfrm>
            <a:off x="46116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Lige forbindelse 86">
            <a:extLst>
              <a:ext uri="{FF2B5EF4-FFF2-40B4-BE49-F238E27FC236}">
                <a16:creationId xmlns:a16="http://schemas.microsoft.com/office/drawing/2014/main" id="{BC915089-568F-F71A-C498-22C2351BA2E8}"/>
              </a:ext>
            </a:extLst>
          </p:cNvPr>
          <p:cNvCxnSpPr/>
          <p:nvPr/>
        </p:nvCxnSpPr>
        <p:spPr>
          <a:xfrm>
            <a:off x="46116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Lige forbindelse 87">
            <a:extLst>
              <a:ext uri="{FF2B5EF4-FFF2-40B4-BE49-F238E27FC236}">
                <a16:creationId xmlns:a16="http://schemas.microsoft.com/office/drawing/2014/main" id="{E190CBAC-D828-6345-DA0A-63ED9BA769A9}"/>
              </a:ext>
            </a:extLst>
          </p:cNvPr>
          <p:cNvCxnSpPr/>
          <p:nvPr/>
        </p:nvCxnSpPr>
        <p:spPr>
          <a:xfrm>
            <a:off x="46116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Lige forbindelse 88">
            <a:extLst>
              <a:ext uri="{FF2B5EF4-FFF2-40B4-BE49-F238E27FC236}">
                <a16:creationId xmlns:a16="http://schemas.microsoft.com/office/drawing/2014/main" id="{FCE869A0-AEDA-15E3-5A11-2D9105387748}"/>
              </a:ext>
            </a:extLst>
          </p:cNvPr>
          <p:cNvCxnSpPr/>
          <p:nvPr/>
        </p:nvCxnSpPr>
        <p:spPr>
          <a:xfrm>
            <a:off x="46116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Lige forbindelse 89">
            <a:extLst>
              <a:ext uri="{FF2B5EF4-FFF2-40B4-BE49-F238E27FC236}">
                <a16:creationId xmlns:a16="http://schemas.microsoft.com/office/drawing/2014/main" id="{53A1A733-7247-B801-8758-85ECF6749DBC}"/>
              </a:ext>
            </a:extLst>
          </p:cNvPr>
          <p:cNvCxnSpPr/>
          <p:nvPr/>
        </p:nvCxnSpPr>
        <p:spPr>
          <a:xfrm>
            <a:off x="46116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Lige forbindelse 90">
            <a:extLst>
              <a:ext uri="{FF2B5EF4-FFF2-40B4-BE49-F238E27FC236}">
                <a16:creationId xmlns:a16="http://schemas.microsoft.com/office/drawing/2014/main" id="{81A59396-A0D4-85D9-AC90-3B0E9DB08A3F}"/>
              </a:ext>
            </a:extLst>
          </p:cNvPr>
          <p:cNvCxnSpPr/>
          <p:nvPr/>
        </p:nvCxnSpPr>
        <p:spPr>
          <a:xfrm>
            <a:off x="46116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Lige forbindelse 92">
            <a:extLst>
              <a:ext uri="{FF2B5EF4-FFF2-40B4-BE49-F238E27FC236}">
                <a16:creationId xmlns:a16="http://schemas.microsoft.com/office/drawing/2014/main" id="{F1FDCAF7-19B3-5D76-851F-76020BC18AE3}"/>
              </a:ext>
            </a:extLst>
          </p:cNvPr>
          <p:cNvCxnSpPr/>
          <p:nvPr/>
        </p:nvCxnSpPr>
        <p:spPr>
          <a:xfrm>
            <a:off x="60276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Lige forbindelse 98">
            <a:extLst>
              <a:ext uri="{FF2B5EF4-FFF2-40B4-BE49-F238E27FC236}">
                <a16:creationId xmlns:a16="http://schemas.microsoft.com/office/drawing/2014/main" id="{BCA93BF6-A34C-8AF8-DECD-0B33595A0311}"/>
              </a:ext>
            </a:extLst>
          </p:cNvPr>
          <p:cNvCxnSpPr/>
          <p:nvPr/>
        </p:nvCxnSpPr>
        <p:spPr>
          <a:xfrm>
            <a:off x="73068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Lige forbindelse 99">
            <a:extLst>
              <a:ext uri="{FF2B5EF4-FFF2-40B4-BE49-F238E27FC236}">
                <a16:creationId xmlns:a16="http://schemas.microsoft.com/office/drawing/2014/main" id="{CD6191AC-0243-AF62-70C9-18C6B2F50DDD}"/>
              </a:ext>
            </a:extLst>
          </p:cNvPr>
          <p:cNvCxnSpPr/>
          <p:nvPr/>
        </p:nvCxnSpPr>
        <p:spPr>
          <a:xfrm>
            <a:off x="73068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Lige forbindelse 100">
            <a:extLst>
              <a:ext uri="{FF2B5EF4-FFF2-40B4-BE49-F238E27FC236}">
                <a16:creationId xmlns:a16="http://schemas.microsoft.com/office/drawing/2014/main" id="{ADF27DE4-854B-65C8-27D6-B0C3F011B612}"/>
              </a:ext>
            </a:extLst>
          </p:cNvPr>
          <p:cNvCxnSpPr/>
          <p:nvPr/>
        </p:nvCxnSpPr>
        <p:spPr>
          <a:xfrm>
            <a:off x="73068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Lige forbindelse 101">
            <a:extLst>
              <a:ext uri="{FF2B5EF4-FFF2-40B4-BE49-F238E27FC236}">
                <a16:creationId xmlns:a16="http://schemas.microsoft.com/office/drawing/2014/main" id="{FF858842-076A-F1E0-F257-4AD8A54BEFD4}"/>
              </a:ext>
            </a:extLst>
          </p:cNvPr>
          <p:cNvCxnSpPr/>
          <p:nvPr/>
        </p:nvCxnSpPr>
        <p:spPr>
          <a:xfrm>
            <a:off x="73068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Lige forbindelse 102">
            <a:extLst>
              <a:ext uri="{FF2B5EF4-FFF2-40B4-BE49-F238E27FC236}">
                <a16:creationId xmlns:a16="http://schemas.microsoft.com/office/drawing/2014/main" id="{84C2AD4F-0DFD-C559-622A-D2DE83D9E34D}"/>
              </a:ext>
            </a:extLst>
          </p:cNvPr>
          <p:cNvCxnSpPr/>
          <p:nvPr/>
        </p:nvCxnSpPr>
        <p:spPr>
          <a:xfrm>
            <a:off x="73068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Lige forbindelse 103">
            <a:extLst>
              <a:ext uri="{FF2B5EF4-FFF2-40B4-BE49-F238E27FC236}">
                <a16:creationId xmlns:a16="http://schemas.microsoft.com/office/drawing/2014/main" id="{CC3B5309-150B-D4C4-12C4-2249B9C0F4E2}"/>
              </a:ext>
            </a:extLst>
          </p:cNvPr>
          <p:cNvCxnSpPr/>
          <p:nvPr/>
        </p:nvCxnSpPr>
        <p:spPr>
          <a:xfrm>
            <a:off x="73068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Lige forbindelse 104">
            <a:extLst>
              <a:ext uri="{FF2B5EF4-FFF2-40B4-BE49-F238E27FC236}">
                <a16:creationId xmlns:a16="http://schemas.microsoft.com/office/drawing/2014/main" id="{A1D19DF0-62C6-86A3-D823-6A18279701A0}"/>
              </a:ext>
            </a:extLst>
          </p:cNvPr>
          <p:cNvCxnSpPr/>
          <p:nvPr/>
        </p:nvCxnSpPr>
        <p:spPr>
          <a:xfrm>
            <a:off x="73068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Lige forbindelse 105">
            <a:extLst>
              <a:ext uri="{FF2B5EF4-FFF2-40B4-BE49-F238E27FC236}">
                <a16:creationId xmlns:a16="http://schemas.microsoft.com/office/drawing/2014/main" id="{5CFD42DC-EB1C-4BE4-E47C-1E6BD5A7114A}"/>
              </a:ext>
            </a:extLst>
          </p:cNvPr>
          <p:cNvCxnSpPr/>
          <p:nvPr/>
        </p:nvCxnSpPr>
        <p:spPr>
          <a:xfrm>
            <a:off x="73068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Lige forbindelse 107">
            <a:extLst>
              <a:ext uri="{FF2B5EF4-FFF2-40B4-BE49-F238E27FC236}">
                <a16:creationId xmlns:a16="http://schemas.microsoft.com/office/drawing/2014/main" id="{1B4986DE-C5E0-BEF7-A1CB-32B8C15A2DA4}"/>
              </a:ext>
            </a:extLst>
          </p:cNvPr>
          <p:cNvCxnSpPr/>
          <p:nvPr/>
        </p:nvCxnSpPr>
        <p:spPr>
          <a:xfrm>
            <a:off x="73068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Lige forbindelse 108">
            <a:extLst>
              <a:ext uri="{FF2B5EF4-FFF2-40B4-BE49-F238E27FC236}">
                <a16:creationId xmlns:a16="http://schemas.microsoft.com/office/drawing/2014/main" id="{DA8E9594-AA68-44E3-1E1B-336052A3A91E}"/>
              </a:ext>
            </a:extLst>
          </p:cNvPr>
          <p:cNvCxnSpPr/>
          <p:nvPr/>
        </p:nvCxnSpPr>
        <p:spPr>
          <a:xfrm>
            <a:off x="73068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Lige forbindelse 109">
            <a:extLst>
              <a:ext uri="{FF2B5EF4-FFF2-40B4-BE49-F238E27FC236}">
                <a16:creationId xmlns:a16="http://schemas.microsoft.com/office/drawing/2014/main" id="{0EE0A72F-0D62-B16E-6754-DC13EF3A8CC3}"/>
              </a:ext>
            </a:extLst>
          </p:cNvPr>
          <p:cNvCxnSpPr/>
          <p:nvPr/>
        </p:nvCxnSpPr>
        <p:spPr>
          <a:xfrm>
            <a:off x="73068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Lige forbindelse 110">
            <a:extLst>
              <a:ext uri="{FF2B5EF4-FFF2-40B4-BE49-F238E27FC236}">
                <a16:creationId xmlns:a16="http://schemas.microsoft.com/office/drawing/2014/main" id="{65B43FF7-9AAA-A9D0-8BAC-65D032363913}"/>
              </a:ext>
            </a:extLst>
          </p:cNvPr>
          <p:cNvCxnSpPr/>
          <p:nvPr/>
        </p:nvCxnSpPr>
        <p:spPr>
          <a:xfrm>
            <a:off x="73068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Lige forbindelse 111">
            <a:extLst>
              <a:ext uri="{FF2B5EF4-FFF2-40B4-BE49-F238E27FC236}">
                <a16:creationId xmlns:a16="http://schemas.microsoft.com/office/drawing/2014/main" id="{5AADC285-C694-9D66-E22E-7B3D76C7311C}"/>
              </a:ext>
            </a:extLst>
          </p:cNvPr>
          <p:cNvCxnSpPr/>
          <p:nvPr/>
        </p:nvCxnSpPr>
        <p:spPr>
          <a:xfrm>
            <a:off x="73068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Lige forbindelse 112">
            <a:extLst>
              <a:ext uri="{FF2B5EF4-FFF2-40B4-BE49-F238E27FC236}">
                <a16:creationId xmlns:a16="http://schemas.microsoft.com/office/drawing/2014/main" id="{0D7A0D5A-D342-2BA1-C073-E538401E36FB}"/>
              </a:ext>
            </a:extLst>
          </p:cNvPr>
          <p:cNvCxnSpPr/>
          <p:nvPr/>
        </p:nvCxnSpPr>
        <p:spPr>
          <a:xfrm>
            <a:off x="73068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Lige forbindelse 113">
            <a:extLst>
              <a:ext uri="{FF2B5EF4-FFF2-40B4-BE49-F238E27FC236}">
                <a16:creationId xmlns:a16="http://schemas.microsoft.com/office/drawing/2014/main" id="{EF34380D-0337-6840-4196-F70DC66CD87E}"/>
              </a:ext>
            </a:extLst>
          </p:cNvPr>
          <p:cNvCxnSpPr/>
          <p:nvPr/>
        </p:nvCxnSpPr>
        <p:spPr>
          <a:xfrm>
            <a:off x="73068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Lige forbindelse 114">
            <a:extLst>
              <a:ext uri="{FF2B5EF4-FFF2-40B4-BE49-F238E27FC236}">
                <a16:creationId xmlns:a16="http://schemas.microsoft.com/office/drawing/2014/main" id="{24B40002-C714-193A-32C6-E773D34B50F0}"/>
              </a:ext>
            </a:extLst>
          </p:cNvPr>
          <p:cNvCxnSpPr/>
          <p:nvPr/>
        </p:nvCxnSpPr>
        <p:spPr>
          <a:xfrm>
            <a:off x="73068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Lige forbindelse 115">
            <a:extLst>
              <a:ext uri="{FF2B5EF4-FFF2-40B4-BE49-F238E27FC236}">
                <a16:creationId xmlns:a16="http://schemas.microsoft.com/office/drawing/2014/main" id="{531108E1-CCB0-F916-442F-6D0E4D3121E9}"/>
              </a:ext>
            </a:extLst>
          </p:cNvPr>
          <p:cNvCxnSpPr/>
          <p:nvPr/>
        </p:nvCxnSpPr>
        <p:spPr>
          <a:xfrm>
            <a:off x="73068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Lige forbindelse 116">
            <a:extLst>
              <a:ext uri="{FF2B5EF4-FFF2-40B4-BE49-F238E27FC236}">
                <a16:creationId xmlns:a16="http://schemas.microsoft.com/office/drawing/2014/main" id="{7FAF500B-40DE-2101-A3DA-8E1FFF269903}"/>
              </a:ext>
            </a:extLst>
          </p:cNvPr>
          <p:cNvCxnSpPr/>
          <p:nvPr/>
        </p:nvCxnSpPr>
        <p:spPr>
          <a:xfrm>
            <a:off x="73068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Lige forbindelse 124">
            <a:extLst>
              <a:ext uri="{FF2B5EF4-FFF2-40B4-BE49-F238E27FC236}">
                <a16:creationId xmlns:a16="http://schemas.microsoft.com/office/drawing/2014/main" id="{4DB05443-9C1D-73A4-5D53-E74A6C5D58F0}"/>
              </a:ext>
            </a:extLst>
          </p:cNvPr>
          <p:cNvCxnSpPr/>
          <p:nvPr/>
        </p:nvCxnSpPr>
        <p:spPr>
          <a:xfrm>
            <a:off x="2469600" y="2186571"/>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Lige forbindelse 125">
            <a:extLst>
              <a:ext uri="{FF2B5EF4-FFF2-40B4-BE49-F238E27FC236}">
                <a16:creationId xmlns:a16="http://schemas.microsoft.com/office/drawing/2014/main" id="{5F9D400F-FF99-3275-D0E2-14ABD396FFB5}"/>
              </a:ext>
            </a:extLst>
          </p:cNvPr>
          <p:cNvCxnSpPr/>
          <p:nvPr/>
        </p:nvCxnSpPr>
        <p:spPr>
          <a:xfrm>
            <a:off x="4751025" y="2188247"/>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Lige forbindelse 126">
            <a:extLst>
              <a:ext uri="{FF2B5EF4-FFF2-40B4-BE49-F238E27FC236}">
                <a16:creationId xmlns:a16="http://schemas.microsoft.com/office/drawing/2014/main" id="{944EC524-7A0C-54AA-C930-1DC267983000}"/>
              </a:ext>
            </a:extLst>
          </p:cNvPr>
          <p:cNvCxnSpPr/>
          <p:nvPr/>
        </p:nvCxnSpPr>
        <p:spPr>
          <a:xfrm>
            <a:off x="7306800" y="2188247"/>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Lige forbindelse 127">
            <a:extLst>
              <a:ext uri="{FF2B5EF4-FFF2-40B4-BE49-F238E27FC236}">
                <a16:creationId xmlns:a16="http://schemas.microsoft.com/office/drawing/2014/main" id="{D5075433-3E68-6186-F931-866126CC041B}"/>
              </a:ext>
            </a:extLst>
          </p:cNvPr>
          <p:cNvCxnSpPr/>
          <p:nvPr/>
        </p:nvCxnSpPr>
        <p:spPr>
          <a:xfrm>
            <a:off x="9588225" y="2188247"/>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Lige forbindelse 128">
            <a:extLst>
              <a:ext uri="{FF2B5EF4-FFF2-40B4-BE49-F238E27FC236}">
                <a16:creationId xmlns:a16="http://schemas.microsoft.com/office/drawing/2014/main" id="{F8DE4E2C-58EE-C656-AB4E-6DC3C26CDD42}"/>
              </a:ext>
            </a:extLst>
          </p:cNvPr>
          <p:cNvCxnSpPr/>
          <p:nvPr/>
        </p:nvCxnSpPr>
        <p:spPr>
          <a:xfrm>
            <a:off x="4751025" y="31859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Lige forbindelse 129">
            <a:extLst>
              <a:ext uri="{FF2B5EF4-FFF2-40B4-BE49-F238E27FC236}">
                <a16:creationId xmlns:a16="http://schemas.microsoft.com/office/drawing/2014/main" id="{69C65A6B-D2F9-4BD6-A9E8-5DBB5EAD47D5}"/>
              </a:ext>
            </a:extLst>
          </p:cNvPr>
          <p:cNvCxnSpPr/>
          <p:nvPr/>
        </p:nvCxnSpPr>
        <p:spPr>
          <a:xfrm>
            <a:off x="7306800" y="31859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Lige forbindelse 130">
            <a:extLst>
              <a:ext uri="{FF2B5EF4-FFF2-40B4-BE49-F238E27FC236}">
                <a16:creationId xmlns:a16="http://schemas.microsoft.com/office/drawing/2014/main" id="{74BA7B0E-03D4-FDFE-2501-9F10123885C6}"/>
              </a:ext>
            </a:extLst>
          </p:cNvPr>
          <p:cNvCxnSpPr/>
          <p:nvPr/>
        </p:nvCxnSpPr>
        <p:spPr>
          <a:xfrm>
            <a:off x="2469600" y="422102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Lige forbindelse 131">
            <a:extLst>
              <a:ext uri="{FF2B5EF4-FFF2-40B4-BE49-F238E27FC236}">
                <a16:creationId xmlns:a16="http://schemas.microsoft.com/office/drawing/2014/main" id="{844DCD74-7490-4236-A6D4-460F14E36D0B}"/>
              </a:ext>
            </a:extLst>
          </p:cNvPr>
          <p:cNvCxnSpPr/>
          <p:nvPr/>
        </p:nvCxnSpPr>
        <p:spPr>
          <a:xfrm>
            <a:off x="4751025" y="42220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Lige forbindelse 132">
            <a:extLst>
              <a:ext uri="{FF2B5EF4-FFF2-40B4-BE49-F238E27FC236}">
                <a16:creationId xmlns:a16="http://schemas.microsoft.com/office/drawing/2014/main" id="{9A410379-84B3-C73B-B6E1-770084E0726C}"/>
              </a:ext>
            </a:extLst>
          </p:cNvPr>
          <p:cNvCxnSpPr/>
          <p:nvPr/>
        </p:nvCxnSpPr>
        <p:spPr>
          <a:xfrm>
            <a:off x="7306800" y="42220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Lige forbindelse 133">
            <a:extLst>
              <a:ext uri="{FF2B5EF4-FFF2-40B4-BE49-F238E27FC236}">
                <a16:creationId xmlns:a16="http://schemas.microsoft.com/office/drawing/2014/main" id="{8764F220-957C-A5A6-0FAA-5E27104C1E88}"/>
              </a:ext>
            </a:extLst>
          </p:cNvPr>
          <p:cNvCxnSpPr/>
          <p:nvPr/>
        </p:nvCxnSpPr>
        <p:spPr>
          <a:xfrm>
            <a:off x="9588225" y="42220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Lige forbindelse 134">
            <a:extLst>
              <a:ext uri="{FF2B5EF4-FFF2-40B4-BE49-F238E27FC236}">
                <a16:creationId xmlns:a16="http://schemas.microsoft.com/office/drawing/2014/main" id="{E3024779-E70C-14C5-3BD4-ADFFBA8568F3}"/>
              </a:ext>
            </a:extLst>
          </p:cNvPr>
          <p:cNvCxnSpPr/>
          <p:nvPr/>
        </p:nvCxnSpPr>
        <p:spPr>
          <a:xfrm>
            <a:off x="4751025" y="52665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Lige forbindelse 135">
            <a:extLst>
              <a:ext uri="{FF2B5EF4-FFF2-40B4-BE49-F238E27FC236}">
                <a16:creationId xmlns:a16="http://schemas.microsoft.com/office/drawing/2014/main" id="{C56930D6-2015-7A1E-63A3-5E19A32E77F5}"/>
              </a:ext>
            </a:extLst>
          </p:cNvPr>
          <p:cNvCxnSpPr/>
          <p:nvPr/>
        </p:nvCxnSpPr>
        <p:spPr>
          <a:xfrm>
            <a:off x="7306800" y="52665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Lige forbindelse 136">
            <a:extLst>
              <a:ext uri="{FF2B5EF4-FFF2-40B4-BE49-F238E27FC236}">
                <a16:creationId xmlns:a16="http://schemas.microsoft.com/office/drawing/2014/main" id="{CBE0AE11-FDE4-7A33-A877-DAE56442DBFE}"/>
              </a:ext>
            </a:extLst>
          </p:cNvPr>
          <p:cNvCxnSpPr/>
          <p:nvPr/>
        </p:nvCxnSpPr>
        <p:spPr>
          <a:xfrm>
            <a:off x="2469600" y="6305992"/>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Lige forbindelse 137">
            <a:extLst>
              <a:ext uri="{FF2B5EF4-FFF2-40B4-BE49-F238E27FC236}">
                <a16:creationId xmlns:a16="http://schemas.microsoft.com/office/drawing/2014/main" id="{51E32EDA-6AC2-DE9E-9F48-0BC1B34EF8F3}"/>
              </a:ext>
            </a:extLst>
          </p:cNvPr>
          <p:cNvCxnSpPr/>
          <p:nvPr/>
        </p:nvCxnSpPr>
        <p:spPr>
          <a:xfrm>
            <a:off x="4751025" y="6306963"/>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Lige forbindelse 138">
            <a:extLst>
              <a:ext uri="{FF2B5EF4-FFF2-40B4-BE49-F238E27FC236}">
                <a16:creationId xmlns:a16="http://schemas.microsoft.com/office/drawing/2014/main" id="{01EC3DCB-86CE-4B0F-421D-D4BCD800375C}"/>
              </a:ext>
            </a:extLst>
          </p:cNvPr>
          <p:cNvCxnSpPr/>
          <p:nvPr/>
        </p:nvCxnSpPr>
        <p:spPr>
          <a:xfrm>
            <a:off x="7306800" y="6306963"/>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Lige forbindelse 139">
            <a:extLst>
              <a:ext uri="{FF2B5EF4-FFF2-40B4-BE49-F238E27FC236}">
                <a16:creationId xmlns:a16="http://schemas.microsoft.com/office/drawing/2014/main" id="{C2F60242-3B81-9B05-3B0D-7EA9B8071515}"/>
              </a:ext>
            </a:extLst>
          </p:cNvPr>
          <p:cNvCxnSpPr/>
          <p:nvPr/>
        </p:nvCxnSpPr>
        <p:spPr>
          <a:xfrm>
            <a:off x="9588225" y="6306963"/>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Lige forbindelse 7">
            <a:extLst>
              <a:ext uri="{FF2B5EF4-FFF2-40B4-BE49-F238E27FC236}">
                <a16:creationId xmlns:a16="http://schemas.microsoft.com/office/drawing/2014/main" id="{2CC8EFCB-B0E5-A5DE-D074-9030C19EEFA9}"/>
              </a:ext>
            </a:extLst>
          </p:cNvPr>
          <p:cNvCxnSpPr>
            <a:cxnSpLocks/>
          </p:cNvCxnSpPr>
          <p:nvPr/>
        </p:nvCxnSpPr>
        <p:spPr>
          <a:xfrm flipV="1">
            <a:off x="646112" y="36000"/>
            <a:ext cx="0" cy="680211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 name="Lige forbindelse 8">
            <a:extLst>
              <a:ext uri="{FF2B5EF4-FFF2-40B4-BE49-F238E27FC236}">
                <a16:creationId xmlns:a16="http://schemas.microsoft.com/office/drawing/2014/main" id="{9A8DEDD6-F2B8-C015-7278-E23EB30FF6F9}"/>
              </a:ext>
            </a:extLst>
          </p:cNvPr>
          <p:cNvCxnSpPr>
            <a:cxnSpLocks/>
          </p:cNvCxnSpPr>
          <p:nvPr/>
        </p:nvCxnSpPr>
        <p:spPr>
          <a:xfrm flipV="1">
            <a:off x="11545887" y="36000"/>
            <a:ext cx="0" cy="6814800"/>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9" name="Lige forbindelse 37">
            <a:extLst>
              <a:ext uri="{FF2B5EF4-FFF2-40B4-BE49-F238E27FC236}">
                <a16:creationId xmlns:a16="http://schemas.microsoft.com/office/drawing/2014/main" id="{A5691A98-2D6E-06BF-9A31-995B8D63CF7D}"/>
              </a:ext>
            </a:extLst>
          </p:cNvPr>
          <p:cNvCxnSpPr/>
          <p:nvPr/>
        </p:nvCxnSpPr>
        <p:spPr>
          <a:xfrm>
            <a:off x="7254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Lige forbindelse 38">
            <a:extLst>
              <a:ext uri="{FF2B5EF4-FFF2-40B4-BE49-F238E27FC236}">
                <a16:creationId xmlns:a16="http://schemas.microsoft.com/office/drawing/2014/main" id="{8BDE702B-9847-0893-5B30-D680145B34E3}"/>
              </a:ext>
            </a:extLst>
          </p:cNvPr>
          <p:cNvCxnSpPr/>
          <p:nvPr/>
        </p:nvCxnSpPr>
        <p:spPr>
          <a:xfrm>
            <a:off x="7254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Lige forbindelse 39">
            <a:extLst>
              <a:ext uri="{FF2B5EF4-FFF2-40B4-BE49-F238E27FC236}">
                <a16:creationId xmlns:a16="http://schemas.microsoft.com/office/drawing/2014/main" id="{823D7C4A-F8EC-24E7-533C-140B728F6FA5}"/>
              </a:ext>
            </a:extLst>
          </p:cNvPr>
          <p:cNvCxnSpPr/>
          <p:nvPr/>
        </p:nvCxnSpPr>
        <p:spPr>
          <a:xfrm>
            <a:off x="7254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Lige forbindelse 40">
            <a:extLst>
              <a:ext uri="{FF2B5EF4-FFF2-40B4-BE49-F238E27FC236}">
                <a16:creationId xmlns:a16="http://schemas.microsoft.com/office/drawing/2014/main" id="{1DE8B1BD-A4C2-DB87-F38E-3E6D54E00A1C}"/>
              </a:ext>
            </a:extLst>
          </p:cNvPr>
          <p:cNvCxnSpPr/>
          <p:nvPr/>
        </p:nvCxnSpPr>
        <p:spPr>
          <a:xfrm>
            <a:off x="7254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Lige forbindelse 41">
            <a:extLst>
              <a:ext uri="{FF2B5EF4-FFF2-40B4-BE49-F238E27FC236}">
                <a16:creationId xmlns:a16="http://schemas.microsoft.com/office/drawing/2014/main" id="{494B7B84-F6B7-9DBF-DAB4-85BA40F8C475}"/>
              </a:ext>
            </a:extLst>
          </p:cNvPr>
          <p:cNvCxnSpPr/>
          <p:nvPr/>
        </p:nvCxnSpPr>
        <p:spPr>
          <a:xfrm>
            <a:off x="7254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Lige forbindelse 42">
            <a:extLst>
              <a:ext uri="{FF2B5EF4-FFF2-40B4-BE49-F238E27FC236}">
                <a16:creationId xmlns:a16="http://schemas.microsoft.com/office/drawing/2014/main" id="{366F4BFE-F192-9DE3-5024-6194978F26FA}"/>
              </a:ext>
            </a:extLst>
          </p:cNvPr>
          <p:cNvCxnSpPr/>
          <p:nvPr/>
        </p:nvCxnSpPr>
        <p:spPr>
          <a:xfrm>
            <a:off x="7254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Lige forbindelse 43">
            <a:extLst>
              <a:ext uri="{FF2B5EF4-FFF2-40B4-BE49-F238E27FC236}">
                <a16:creationId xmlns:a16="http://schemas.microsoft.com/office/drawing/2014/main" id="{E7978A04-3833-71FE-3899-35F086EC1AC9}"/>
              </a:ext>
            </a:extLst>
          </p:cNvPr>
          <p:cNvCxnSpPr/>
          <p:nvPr/>
        </p:nvCxnSpPr>
        <p:spPr>
          <a:xfrm>
            <a:off x="7254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Lige forbindelse 44">
            <a:extLst>
              <a:ext uri="{FF2B5EF4-FFF2-40B4-BE49-F238E27FC236}">
                <a16:creationId xmlns:a16="http://schemas.microsoft.com/office/drawing/2014/main" id="{B34E4F6D-6510-C280-1506-0F45C56DB734}"/>
              </a:ext>
            </a:extLst>
          </p:cNvPr>
          <p:cNvCxnSpPr/>
          <p:nvPr/>
        </p:nvCxnSpPr>
        <p:spPr>
          <a:xfrm>
            <a:off x="7254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Lige forbindelse 46">
            <a:extLst>
              <a:ext uri="{FF2B5EF4-FFF2-40B4-BE49-F238E27FC236}">
                <a16:creationId xmlns:a16="http://schemas.microsoft.com/office/drawing/2014/main" id="{348FF437-5DEF-B625-7996-368991B830CC}"/>
              </a:ext>
            </a:extLst>
          </p:cNvPr>
          <p:cNvCxnSpPr/>
          <p:nvPr/>
        </p:nvCxnSpPr>
        <p:spPr>
          <a:xfrm>
            <a:off x="7254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Lige forbindelse 47">
            <a:extLst>
              <a:ext uri="{FF2B5EF4-FFF2-40B4-BE49-F238E27FC236}">
                <a16:creationId xmlns:a16="http://schemas.microsoft.com/office/drawing/2014/main" id="{8A463DFE-4ABA-D254-5B17-254AA8D95D6F}"/>
              </a:ext>
            </a:extLst>
          </p:cNvPr>
          <p:cNvCxnSpPr/>
          <p:nvPr/>
        </p:nvCxnSpPr>
        <p:spPr>
          <a:xfrm>
            <a:off x="7254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Lige forbindelse 48">
            <a:extLst>
              <a:ext uri="{FF2B5EF4-FFF2-40B4-BE49-F238E27FC236}">
                <a16:creationId xmlns:a16="http://schemas.microsoft.com/office/drawing/2014/main" id="{7A02F0E1-F359-9E1F-5848-88AB5901FC7F}"/>
              </a:ext>
            </a:extLst>
          </p:cNvPr>
          <p:cNvCxnSpPr/>
          <p:nvPr/>
        </p:nvCxnSpPr>
        <p:spPr>
          <a:xfrm>
            <a:off x="7254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Lige forbindelse 49">
            <a:extLst>
              <a:ext uri="{FF2B5EF4-FFF2-40B4-BE49-F238E27FC236}">
                <a16:creationId xmlns:a16="http://schemas.microsoft.com/office/drawing/2014/main" id="{992E8D1D-9353-9FB6-D445-6BA160893B7B}"/>
              </a:ext>
            </a:extLst>
          </p:cNvPr>
          <p:cNvCxnSpPr/>
          <p:nvPr/>
        </p:nvCxnSpPr>
        <p:spPr>
          <a:xfrm>
            <a:off x="7254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Lige forbindelse 50">
            <a:extLst>
              <a:ext uri="{FF2B5EF4-FFF2-40B4-BE49-F238E27FC236}">
                <a16:creationId xmlns:a16="http://schemas.microsoft.com/office/drawing/2014/main" id="{536565FE-03C9-7023-B19A-BB197460704E}"/>
              </a:ext>
            </a:extLst>
          </p:cNvPr>
          <p:cNvCxnSpPr/>
          <p:nvPr/>
        </p:nvCxnSpPr>
        <p:spPr>
          <a:xfrm>
            <a:off x="7254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Lige forbindelse 51">
            <a:extLst>
              <a:ext uri="{FF2B5EF4-FFF2-40B4-BE49-F238E27FC236}">
                <a16:creationId xmlns:a16="http://schemas.microsoft.com/office/drawing/2014/main" id="{FC5F9A99-798A-9E6D-B636-974AC954DA28}"/>
              </a:ext>
            </a:extLst>
          </p:cNvPr>
          <p:cNvCxnSpPr/>
          <p:nvPr/>
        </p:nvCxnSpPr>
        <p:spPr>
          <a:xfrm>
            <a:off x="7254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Lige forbindelse 52">
            <a:extLst>
              <a:ext uri="{FF2B5EF4-FFF2-40B4-BE49-F238E27FC236}">
                <a16:creationId xmlns:a16="http://schemas.microsoft.com/office/drawing/2014/main" id="{CEAE73CA-EB69-901F-A152-B0213A430EE9}"/>
              </a:ext>
            </a:extLst>
          </p:cNvPr>
          <p:cNvCxnSpPr/>
          <p:nvPr/>
        </p:nvCxnSpPr>
        <p:spPr>
          <a:xfrm>
            <a:off x="7254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Lige forbindelse 53">
            <a:extLst>
              <a:ext uri="{FF2B5EF4-FFF2-40B4-BE49-F238E27FC236}">
                <a16:creationId xmlns:a16="http://schemas.microsoft.com/office/drawing/2014/main" id="{C52C709F-36C7-352E-4002-7436FFCC4D45}"/>
              </a:ext>
            </a:extLst>
          </p:cNvPr>
          <p:cNvCxnSpPr/>
          <p:nvPr/>
        </p:nvCxnSpPr>
        <p:spPr>
          <a:xfrm>
            <a:off x="7254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Lige forbindelse 54">
            <a:extLst>
              <a:ext uri="{FF2B5EF4-FFF2-40B4-BE49-F238E27FC236}">
                <a16:creationId xmlns:a16="http://schemas.microsoft.com/office/drawing/2014/main" id="{379B7488-DFE9-C082-771B-A14C3D21DD2E}"/>
              </a:ext>
            </a:extLst>
          </p:cNvPr>
          <p:cNvCxnSpPr/>
          <p:nvPr/>
        </p:nvCxnSpPr>
        <p:spPr>
          <a:xfrm>
            <a:off x="7254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Lige forbindelse 55">
            <a:extLst>
              <a:ext uri="{FF2B5EF4-FFF2-40B4-BE49-F238E27FC236}">
                <a16:creationId xmlns:a16="http://schemas.microsoft.com/office/drawing/2014/main" id="{19E07CEF-1979-E9E5-BC89-59B6C077B8A2}"/>
              </a:ext>
            </a:extLst>
          </p:cNvPr>
          <p:cNvCxnSpPr/>
          <p:nvPr/>
        </p:nvCxnSpPr>
        <p:spPr>
          <a:xfrm>
            <a:off x="7254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Lige forbindelse 11">
            <a:extLst>
              <a:ext uri="{FF2B5EF4-FFF2-40B4-BE49-F238E27FC236}">
                <a16:creationId xmlns:a16="http://schemas.microsoft.com/office/drawing/2014/main" id="{DFF62B7E-CE98-AD44-8447-7EA37D224E9E}"/>
              </a:ext>
            </a:extLst>
          </p:cNvPr>
          <p:cNvCxnSpPr/>
          <p:nvPr/>
        </p:nvCxnSpPr>
        <p:spPr>
          <a:xfrm>
            <a:off x="113346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Lige forbindelse 12">
            <a:extLst>
              <a:ext uri="{FF2B5EF4-FFF2-40B4-BE49-F238E27FC236}">
                <a16:creationId xmlns:a16="http://schemas.microsoft.com/office/drawing/2014/main" id="{67BBB9D2-097F-E74E-859B-FA7215FFD911}"/>
              </a:ext>
            </a:extLst>
          </p:cNvPr>
          <p:cNvCxnSpPr/>
          <p:nvPr/>
        </p:nvCxnSpPr>
        <p:spPr>
          <a:xfrm>
            <a:off x="113346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Lige forbindelse 13">
            <a:extLst>
              <a:ext uri="{FF2B5EF4-FFF2-40B4-BE49-F238E27FC236}">
                <a16:creationId xmlns:a16="http://schemas.microsoft.com/office/drawing/2014/main" id="{8CC7D215-78F1-B3B0-5ED1-44200438B0A9}"/>
              </a:ext>
            </a:extLst>
          </p:cNvPr>
          <p:cNvCxnSpPr/>
          <p:nvPr/>
        </p:nvCxnSpPr>
        <p:spPr>
          <a:xfrm>
            <a:off x="113346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Lige forbindelse 14">
            <a:extLst>
              <a:ext uri="{FF2B5EF4-FFF2-40B4-BE49-F238E27FC236}">
                <a16:creationId xmlns:a16="http://schemas.microsoft.com/office/drawing/2014/main" id="{E5E6B048-1CF8-B857-60B4-8D66A63D8432}"/>
              </a:ext>
            </a:extLst>
          </p:cNvPr>
          <p:cNvCxnSpPr/>
          <p:nvPr/>
        </p:nvCxnSpPr>
        <p:spPr>
          <a:xfrm>
            <a:off x="113346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Lige forbindelse 15">
            <a:extLst>
              <a:ext uri="{FF2B5EF4-FFF2-40B4-BE49-F238E27FC236}">
                <a16:creationId xmlns:a16="http://schemas.microsoft.com/office/drawing/2014/main" id="{91B66734-84E9-CDAB-1CD3-3F3C5D9F919F}"/>
              </a:ext>
            </a:extLst>
          </p:cNvPr>
          <p:cNvCxnSpPr/>
          <p:nvPr/>
        </p:nvCxnSpPr>
        <p:spPr>
          <a:xfrm>
            <a:off x="113346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Lige forbindelse 16">
            <a:extLst>
              <a:ext uri="{FF2B5EF4-FFF2-40B4-BE49-F238E27FC236}">
                <a16:creationId xmlns:a16="http://schemas.microsoft.com/office/drawing/2014/main" id="{8DC3D936-0689-7598-E2D3-476AA27691ED}"/>
              </a:ext>
            </a:extLst>
          </p:cNvPr>
          <p:cNvCxnSpPr/>
          <p:nvPr/>
        </p:nvCxnSpPr>
        <p:spPr>
          <a:xfrm>
            <a:off x="113346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Lige forbindelse 17">
            <a:extLst>
              <a:ext uri="{FF2B5EF4-FFF2-40B4-BE49-F238E27FC236}">
                <a16:creationId xmlns:a16="http://schemas.microsoft.com/office/drawing/2014/main" id="{19F26961-383D-281B-6358-40CEDA1C8FD8}"/>
              </a:ext>
            </a:extLst>
          </p:cNvPr>
          <p:cNvCxnSpPr/>
          <p:nvPr/>
        </p:nvCxnSpPr>
        <p:spPr>
          <a:xfrm>
            <a:off x="113346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Lige forbindelse 18">
            <a:extLst>
              <a:ext uri="{FF2B5EF4-FFF2-40B4-BE49-F238E27FC236}">
                <a16:creationId xmlns:a16="http://schemas.microsoft.com/office/drawing/2014/main" id="{D48D3734-8AB1-57FF-FCEB-0BD1AA8F3DF0}"/>
              </a:ext>
            </a:extLst>
          </p:cNvPr>
          <p:cNvCxnSpPr/>
          <p:nvPr/>
        </p:nvCxnSpPr>
        <p:spPr>
          <a:xfrm>
            <a:off x="113346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Lige forbindelse 20">
            <a:extLst>
              <a:ext uri="{FF2B5EF4-FFF2-40B4-BE49-F238E27FC236}">
                <a16:creationId xmlns:a16="http://schemas.microsoft.com/office/drawing/2014/main" id="{6E565751-7D87-4E59-9066-1D136C8536C0}"/>
              </a:ext>
            </a:extLst>
          </p:cNvPr>
          <p:cNvCxnSpPr/>
          <p:nvPr/>
        </p:nvCxnSpPr>
        <p:spPr>
          <a:xfrm>
            <a:off x="113346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Lige forbindelse 21">
            <a:extLst>
              <a:ext uri="{FF2B5EF4-FFF2-40B4-BE49-F238E27FC236}">
                <a16:creationId xmlns:a16="http://schemas.microsoft.com/office/drawing/2014/main" id="{D0B9E755-3886-592D-6C66-E41D1269F33E}"/>
              </a:ext>
            </a:extLst>
          </p:cNvPr>
          <p:cNvCxnSpPr/>
          <p:nvPr/>
        </p:nvCxnSpPr>
        <p:spPr>
          <a:xfrm>
            <a:off x="113346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ge forbindelse 22">
            <a:extLst>
              <a:ext uri="{FF2B5EF4-FFF2-40B4-BE49-F238E27FC236}">
                <a16:creationId xmlns:a16="http://schemas.microsoft.com/office/drawing/2014/main" id="{6BE242E3-6757-1DB3-079A-6235121C29C0}"/>
              </a:ext>
            </a:extLst>
          </p:cNvPr>
          <p:cNvCxnSpPr/>
          <p:nvPr/>
        </p:nvCxnSpPr>
        <p:spPr>
          <a:xfrm>
            <a:off x="113346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Lige forbindelse 23">
            <a:extLst>
              <a:ext uri="{FF2B5EF4-FFF2-40B4-BE49-F238E27FC236}">
                <a16:creationId xmlns:a16="http://schemas.microsoft.com/office/drawing/2014/main" id="{782E9CDE-6FF2-B48C-42F7-4AD072795F93}"/>
              </a:ext>
            </a:extLst>
          </p:cNvPr>
          <p:cNvCxnSpPr/>
          <p:nvPr/>
        </p:nvCxnSpPr>
        <p:spPr>
          <a:xfrm>
            <a:off x="113346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Lige forbindelse 24">
            <a:extLst>
              <a:ext uri="{FF2B5EF4-FFF2-40B4-BE49-F238E27FC236}">
                <a16:creationId xmlns:a16="http://schemas.microsoft.com/office/drawing/2014/main" id="{EEA328E9-0DB3-FBF1-9F76-BEDB9AFEC697}"/>
              </a:ext>
            </a:extLst>
          </p:cNvPr>
          <p:cNvCxnSpPr/>
          <p:nvPr/>
        </p:nvCxnSpPr>
        <p:spPr>
          <a:xfrm>
            <a:off x="113346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Lige forbindelse 25">
            <a:extLst>
              <a:ext uri="{FF2B5EF4-FFF2-40B4-BE49-F238E27FC236}">
                <a16:creationId xmlns:a16="http://schemas.microsoft.com/office/drawing/2014/main" id="{69AAAD8E-D09A-3172-C755-668890E256E6}"/>
              </a:ext>
            </a:extLst>
          </p:cNvPr>
          <p:cNvCxnSpPr/>
          <p:nvPr/>
        </p:nvCxnSpPr>
        <p:spPr>
          <a:xfrm>
            <a:off x="113346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Lige forbindelse 26">
            <a:extLst>
              <a:ext uri="{FF2B5EF4-FFF2-40B4-BE49-F238E27FC236}">
                <a16:creationId xmlns:a16="http://schemas.microsoft.com/office/drawing/2014/main" id="{B87B1C42-4C53-60C8-B63F-EA11A6279F28}"/>
              </a:ext>
            </a:extLst>
          </p:cNvPr>
          <p:cNvCxnSpPr/>
          <p:nvPr/>
        </p:nvCxnSpPr>
        <p:spPr>
          <a:xfrm>
            <a:off x="113346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Lige forbindelse 27">
            <a:extLst>
              <a:ext uri="{FF2B5EF4-FFF2-40B4-BE49-F238E27FC236}">
                <a16:creationId xmlns:a16="http://schemas.microsoft.com/office/drawing/2014/main" id="{608FEF4E-227B-E832-EC33-F62BCA883B29}"/>
              </a:ext>
            </a:extLst>
          </p:cNvPr>
          <p:cNvCxnSpPr/>
          <p:nvPr/>
        </p:nvCxnSpPr>
        <p:spPr>
          <a:xfrm>
            <a:off x="113346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Lige forbindelse 28">
            <a:extLst>
              <a:ext uri="{FF2B5EF4-FFF2-40B4-BE49-F238E27FC236}">
                <a16:creationId xmlns:a16="http://schemas.microsoft.com/office/drawing/2014/main" id="{EAE5FC05-E9D5-1A83-CD07-D78019AC09B8}"/>
              </a:ext>
            </a:extLst>
          </p:cNvPr>
          <p:cNvCxnSpPr/>
          <p:nvPr/>
        </p:nvCxnSpPr>
        <p:spPr>
          <a:xfrm>
            <a:off x="113346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Lige forbindelse 29">
            <a:extLst>
              <a:ext uri="{FF2B5EF4-FFF2-40B4-BE49-F238E27FC236}">
                <a16:creationId xmlns:a16="http://schemas.microsoft.com/office/drawing/2014/main" id="{ED66F318-A099-D2F6-4FF2-F81DBF2138F2}"/>
              </a:ext>
            </a:extLst>
          </p:cNvPr>
          <p:cNvCxnSpPr/>
          <p:nvPr/>
        </p:nvCxnSpPr>
        <p:spPr>
          <a:xfrm>
            <a:off x="113346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48" name="TextBox 147">
            <a:extLst>
              <a:ext uri="{FF2B5EF4-FFF2-40B4-BE49-F238E27FC236}">
                <a16:creationId xmlns:a16="http://schemas.microsoft.com/office/drawing/2014/main" id="{FDF3ECE4-AD81-D2D4-CCC3-86D6137EF209}"/>
              </a:ext>
            </a:extLst>
          </p:cNvPr>
          <p:cNvSpPr txBox="1"/>
          <p:nvPr/>
        </p:nvSpPr>
        <p:spPr>
          <a:xfrm>
            <a:off x="105160" y="2936476"/>
            <a:ext cx="461665" cy="977704"/>
          </a:xfrm>
          <a:prstGeom prst="rect">
            <a:avLst/>
          </a:prstGeom>
          <a:noFill/>
        </p:spPr>
        <p:txBody>
          <a:bodyPr vert="vert270" wrap="none" rtlCol="0">
            <a:spAutoFit/>
          </a:bodyPr>
          <a:lstStyle/>
          <a:p>
            <a:r>
              <a:rPr lang="da-DK" dirty="0"/>
              <a:t>Press Box</a:t>
            </a:r>
          </a:p>
        </p:txBody>
      </p:sp>
      <p:cxnSp>
        <p:nvCxnSpPr>
          <p:cNvPr id="149" name="Lige forbindelse 63">
            <a:extLst>
              <a:ext uri="{FF2B5EF4-FFF2-40B4-BE49-F238E27FC236}">
                <a16:creationId xmlns:a16="http://schemas.microsoft.com/office/drawing/2014/main" id="{1494932F-B66D-AB3C-05CC-0D8579E1C5ED}"/>
              </a:ext>
            </a:extLst>
          </p:cNvPr>
          <p:cNvCxnSpPr>
            <a:cxnSpLocks/>
          </p:cNvCxnSpPr>
          <p:nvPr userDrawn="1"/>
        </p:nvCxnSpPr>
        <p:spPr>
          <a:xfrm>
            <a:off x="693637" y="90000"/>
            <a:ext cx="10800000" cy="0"/>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97668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dzone with ball">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93927EB-4C3B-402B-BC2E-BD7481854799}"/>
              </a:ext>
            </a:extLst>
          </p:cNvPr>
          <p:cNvSpPr>
            <a:spLocks noGrp="1"/>
          </p:cNvSpPr>
          <p:nvPr>
            <p:ph type="ftr" sz="quarter" idx="11"/>
          </p:nvPr>
        </p:nvSpPr>
        <p:spPr>
          <a:xfrm>
            <a:off x="593005" y="6492875"/>
            <a:ext cx="4114800" cy="365125"/>
          </a:xfrm>
        </p:spPr>
        <p:txBody>
          <a:bodyPr/>
          <a:lstStyle/>
          <a:p>
            <a:endParaRPr lang="da-DK"/>
          </a:p>
        </p:txBody>
      </p:sp>
      <p:sp>
        <p:nvSpPr>
          <p:cNvPr id="4" name="Slide Number Placeholder 3">
            <a:extLst>
              <a:ext uri="{FF2B5EF4-FFF2-40B4-BE49-F238E27FC236}">
                <a16:creationId xmlns:a16="http://schemas.microsoft.com/office/drawing/2014/main" id="{80AC1784-F06F-95A9-DF23-29A213B4398F}"/>
              </a:ext>
            </a:extLst>
          </p:cNvPr>
          <p:cNvSpPr>
            <a:spLocks noGrp="1"/>
          </p:cNvSpPr>
          <p:nvPr>
            <p:ph type="sldNum" sz="quarter" idx="12"/>
          </p:nvPr>
        </p:nvSpPr>
        <p:spPr>
          <a:xfrm>
            <a:off x="8516913" y="6480186"/>
            <a:ext cx="2743200" cy="365125"/>
          </a:xfrm>
        </p:spPr>
        <p:txBody>
          <a:bodyPr/>
          <a:lstStyle/>
          <a:p>
            <a:fld id="{F7A78ADA-EA34-4CEE-A5C6-97830D07CE21}" type="slidenum">
              <a:rPr lang="da-DK" smtClean="0"/>
              <a:t>‹#›</a:t>
            </a:fld>
            <a:endParaRPr lang="da-DK"/>
          </a:p>
        </p:txBody>
      </p:sp>
      <p:cxnSp>
        <p:nvCxnSpPr>
          <p:cNvPr id="65" name="Lige forbindelse 63">
            <a:extLst>
              <a:ext uri="{FF2B5EF4-FFF2-40B4-BE49-F238E27FC236}">
                <a16:creationId xmlns:a16="http://schemas.microsoft.com/office/drawing/2014/main" id="{F520E809-FF12-C883-19BA-80E7D2A53F56}"/>
              </a:ext>
            </a:extLst>
          </p:cNvPr>
          <p:cNvCxnSpPr>
            <a:cxnSpLocks/>
          </p:cNvCxnSpPr>
          <p:nvPr/>
        </p:nvCxnSpPr>
        <p:spPr>
          <a:xfrm>
            <a:off x="696912" y="2172918"/>
            <a:ext cx="1080000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Lige forbindelse 64">
            <a:extLst>
              <a:ext uri="{FF2B5EF4-FFF2-40B4-BE49-F238E27FC236}">
                <a16:creationId xmlns:a16="http://schemas.microsoft.com/office/drawing/2014/main" id="{9930E44C-CB6B-CD2D-CD79-2C8D14BD1921}"/>
              </a:ext>
            </a:extLst>
          </p:cNvPr>
          <p:cNvCxnSpPr>
            <a:cxnSpLocks/>
          </p:cNvCxnSpPr>
          <p:nvPr/>
        </p:nvCxnSpPr>
        <p:spPr>
          <a:xfrm>
            <a:off x="698212" y="4257834"/>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Lige forbindelse 65">
            <a:extLst>
              <a:ext uri="{FF2B5EF4-FFF2-40B4-BE49-F238E27FC236}">
                <a16:creationId xmlns:a16="http://schemas.microsoft.com/office/drawing/2014/main" id="{56BBDF87-9504-F707-AE6D-2B87093ECAF9}"/>
              </a:ext>
            </a:extLst>
          </p:cNvPr>
          <p:cNvCxnSpPr>
            <a:cxnSpLocks/>
          </p:cNvCxnSpPr>
          <p:nvPr/>
        </p:nvCxnSpPr>
        <p:spPr>
          <a:xfrm>
            <a:off x="698212" y="6342750"/>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Lige forbindelse 66">
            <a:extLst>
              <a:ext uri="{FF2B5EF4-FFF2-40B4-BE49-F238E27FC236}">
                <a16:creationId xmlns:a16="http://schemas.microsoft.com/office/drawing/2014/main" id="{432E209E-0E7E-F98D-D48D-1C91CCD70BC0}"/>
              </a:ext>
            </a:extLst>
          </p:cNvPr>
          <p:cNvCxnSpPr>
            <a:cxnSpLocks/>
          </p:cNvCxnSpPr>
          <p:nvPr/>
        </p:nvCxnSpPr>
        <p:spPr>
          <a:xfrm>
            <a:off x="698212" y="5300292"/>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Lige forbindelse 67">
            <a:extLst>
              <a:ext uri="{FF2B5EF4-FFF2-40B4-BE49-F238E27FC236}">
                <a16:creationId xmlns:a16="http://schemas.microsoft.com/office/drawing/2014/main" id="{CE45A0DA-0396-D19D-C5CF-7732F23954B1}"/>
              </a:ext>
            </a:extLst>
          </p:cNvPr>
          <p:cNvCxnSpPr>
            <a:cxnSpLocks/>
          </p:cNvCxnSpPr>
          <p:nvPr/>
        </p:nvCxnSpPr>
        <p:spPr>
          <a:xfrm>
            <a:off x="698212" y="3215376"/>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Lige forbindelse 72">
            <a:extLst>
              <a:ext uri="{FF2B5EF4-FFF2-40B4-BE49-F238E27FC236}">
                <a16:creationId xmlns:a16="http://schemas.microsoft.com/office/drawing/2014/main" id="{3EC48803-AECF-3B36-2B1B-C13F60E3EE7B}"/>
              </a:ext>
            </a:extLst>
          </p:cNvPr>
          <p:cNvCxnSpPr/>
          <p:nvPr/>
        </p:nvCxnSpPr>
        <p:spPr>
          <a:xfrm>
            <a:off x="46116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Lige forbindelse 73">
            <a:extLst>
              <a:ext uri="{FF2B5EF4-FFF2-40B4-BE49-F238E27FC236}">
                <a16:creationId xmlns:a16="http://schemas.microsoft.com/office/drawing/2014/main" id="{ABE363F6-FAAD-BEC8-D893-B0276F00BDED}"/>
              </a:ext>
            </a:extLst>
          </p:cNvPr>
          <p:cNvCxnSpPr/>
          <p:nvPr/>
        </p:nvCxnSpPr>
        <p:spPr>
          <a:xfrm>
            <a:off x="46116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Lige forbindelse 74">
            <a:extLst>
              <a:ext uri="{FF2B5EF4-FFF2-40B4-BE49-F238E27FC236}">
                <a16:creationId xmlns:a16="http://schemas.microsoft.com/office/drawing/2014/main" id="{F44C4523-8C64-9BEE-ABAE-E861FBB260F1}"/>
              </a:ext>
            </a:extLst>
          </p:cNvPr>
          <p:cNvCxnSpPr/>
          <p:nvPr/>
        </p:nvCxnSpPr>
        <p:spPr>
          <a:xfrm>
            <a:off x="46116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Lige forbindelse 75">
            <a:extLst>
              <a:ext uri="{FF2B5EF4-FFF2-40B4-BE49-F238E27FC236}">
                <a16:creationId xmlns:a16="http://schemas.microsoft.com/office/drawing/2014/main" id="{B2846867-7262-CA94-80CB-A3C3BB03BC70}"/>
              </a:ext>
            </a:extLst>
          </p:cNvPr>
          <p:cNvCxnSpPr/>
          <p:nvPr/>
        </p:nvCxnSpPr>
        <p:spPr>
          <a:xfrm>
            <a:off x="46116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Lige forbindelse 76">
            <a:extLst>
              <a:ext uri="{FF2B5EF4-FFF2-40B4-BE49-F238E27FC236}">
                <a16:creationId xmlns:a16="http://schemas.microsoft.com/office/drawing/2014/main" id="{C039A505-DC0B-E45B-B5C3-FA6E0C057942}"/>
              </a:ext>
            </a:extLst>
          </p:cNvPr>
          <p:cNvCxnSpPr/>
          <p:nvPr/>
        </p:nvCxnSpPr>
        <p:spPr>
          <a:xfrm>
            <a:off x="46116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Lige forbindelse 77">
            <a:extLst>
              <a:ext uri="{FF2B5EF4-FFF2-40B4-BE49-F238E27FC236}">
                <a16:creationId xmlns:a16="http://schemas.microsoft.com/office/drawing/2014/main" id="{7A6EF25E-C40C-BF44-8DA9-5ABD42388F7C}"/>
              </a:ext>
            </a:extLst>
          </p:cNvPr>
          <p:cNvCxnSpPr/>
          <p:nvPr/>
        </p:nvCxnSpPr>
        <p:spPr>
          <a:xfrm>
            <a:off x="46116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Lige forbindelse 78">
            <a:extLst>
              <a:ext uri="{FF2B5EF4-FFF2-40B4-BE49-F238E27FC236}">
                <a16:creationId xmlns:a16="http://schemas.microsoft.com/office/drawing/2014/main" id="{2DB83090-99F9-D743-5DBB-B0380FB9019C}"/>
              </a:ext>
            </a:extLst>
          </p:cNvPr>
          <p:cNvCxnSpPr/>
          <p:nvPr/>
        </p:nvCxnSpPr>
        <p:spPr>
          <a:xfrm>
            <a:off x="46116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Lige forbindelse 79">
            <a:extLst>
              <a:ext uri="{FF2B5EF4-FFF2-40B4-BE49-F238E27FC236}">
                <a16:creationId xmlns:a16="http://schemas.microsoft.com/office/drawing/2014/main" id="{8C6794A0-8902-8B11-0CC8-8F24312C6BC3}"/>
              </a:ext>
            </a:extLst>
          </p:cNvPr>
          <p:cNvCxnSpPr/>
          <p:nvPr/>
        </p:nvCxnSpPr>
        <p:spPr>
          <a:xfrm>
            <a:off x="46116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Lige forbindelse 81">
            <a:extLst>
              <a:ext uri="{FF2B5EF4-FFF2-40B4-BE49-F238E27FC236}">
                <a16:creationId xmlns:a16="http://schemas.microsoft.com/office/drawing/2014/main" id="{AB095DCE-692B-0A53-4417-3B64AA99C838}"/>
              </a:ext>
            </a:extLst>
          </p:cNvPr>
          <p:cNvCxnSpPr/>
          <p:nvPr/>
        </p:nvCxnSpPr>
        <p:spPr>
          <a:xfrm>
            <a:off x="46116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Lige forbindelse 82">
            <a:extLst>
              <a:ext uri="{FF2B5EF4-FFF2-40B4-BE49-F238E27FC236}">
                <a16:creationId xmlns:a16="http://schemas.microsoft.com/office/drawing/2014/main" id="{5D514A4D-5D79-037D-E5F6-5F2F0BB89ABC}"/>
              </a:ext>
            </a:extLst>
          </p:cNvPr>
          <p:cNvCxnSpPr/>
          <p:nvPr/>
        </p:nvCxnSpPr>
        <p:spPr>
          <a:xfrm>
            <a:off x="46116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Lige forbindelse 83">
            <a:extLst>
              <a:ext uri="{FF2B5EF4-FFF2-40B4-BE49-F238E27FC236}">
                <a16:creationId xmlns:a16="http://schemas.microsoft.com/office/drawing/2014/main" id="{B258757B-CF8E-E0EE-B0A0-20421EDDAAB5}"/>
              </a:ext>
            </a:extLst>
          </p:cNvPr>
          <p:cNvCxnSpPr/>
          <p:nvPr/>
        </p:nvCxnSpPr>
        <p:spPr>
          <a:xfrm>
            <a:off x="46116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Lige forbindelse 84">
            <a:extLst>
              <a:ext uri="{FF2B5EF4-FFF2-40B4-BE49-F238E27FC236}">
                <a16:creationId xmlns:a16="http://schemas.microsoft.com/office/drawing/2014/main" id="{7151E582-3979-6B66-CE92-6E7BEE95FC20}"/>
              </a:ext>
            </a:extLst>
          </p:cNvPr>
          <p:cNvCxnSpPr/>
          <p:nvPr/>
        </p:nvCxnSpPr>
        <p:spPr>
          <a:xfrm>
            <a:off x="46116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Lige forbindelse 85">
            <a:extLst>
              <a:ext uri="{FF2B5EF4-FFF2-40B4-BE49-F238E27FC236}">
                <a16:creationId xmlns:a16="http://schemas.microsoft.com/office/drawing/2014/main" id="{279F2B52-CF6D-D83F-E4A5-D3E60A9C5120}"/>
              </a:ext>
            </a:extLst>
          </p:cNvPr>
          <p:cNvCxnSpPr/>
          <p:nvPr/>
        </p:nvCxnSpPr>
        <p:spPr>
          <a:xfrm>
            <a:off x="46116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Lige forbindelse 86">
            <a:extLst>
              <a:ext uri="{FF2B5EF4-FFF2-40B4-BE49-F238E27FC236}">
                <a16:creationId xmlns:a16="http://schemas.microsoft.com/office/drawing/2014/main" id="{BC915089-568F-F71A-C498-22C2351BA2E8}"/>
              </a:ext>
            </a:extLst>
          </p:cNvPr>
          <p:cNvCxnSpPr/>
          <p:nvPr/>
        </p:nvCxnSpPr>
        <p:spPr>
          <a:xfrm>
            <a:off x="46116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Lige forbindelse 87">
            <a:extLst>
              <a:ext uri="{FF2B5EF4-FFF2-40B4-BE49-F238E27FC236}">
                <a16:creationId xmlns:a16="http://schemas.microsoft.com/office/drawing/2014/main" id="{E190CBAC-D828-6345-DA0A-63ED9BA769A9}"/>
              </a:ext>
            </a:extLst>
          </p:cNvPr>
          <p:cNvCxnSpPr/>
          <p:nvPr/>
        </p:nvCxnSpPr>
        <p:spPr>
          <a:xfrm>
            <a:off x="46116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Lige forbindelse 88">
            <a:extLst>
              <a:ext uri="{FF2B5EF4-FFF2-40B4-BE49-F238E27FC236}">
                <a16:creationId xmlns:a16="http://schemas.microsoft.com/office/drawing/2014/main" id="{FCE869A0-AEDA-15E3-5A11-2D9105387748}"/>
              </a:ext>
            </a:extLst>
          </p:cNvPr>
          <p:cNvCxnSpPr/>
          <p:nvPr/>
        </p:nvCxnSpPr>
        <p:spPr>
          <a:xfrm>
            <a:off x="46116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Lige forbindelse 89">
            <a:extLst>
              <a:ext uri="{FF2B5EF4-FFF2-40B4-BE49-F238E27FC236}">
                <a16:creationId xmlns:a16="http://schemas.microsoft.com/office/drawing/2014/main" id="{53A1A733-7247-B801-8758-85ECF6749DBC}"/>
              </a:ext>
            </a:extLst>
          </p:cNvPr>
          <p:cNvCxnSpPr/>
          <p:nvPr/>
        </p:nvCxnSpPr>
        <p:spPr>
          <a:xfrm>
            <a:off x="46116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Lige forbindelse 90">
            <a:extLst>
              <a:ext uri="{FF2B5EF4-FFF2-40B4-BE49-F238E27FC236}">
                <a16:creationId xmlns:a16="http://schemas.microsoft.com/office/drawing/2014/main" id="{81A59396-A0D4-85D9-AC90-3B0E9DB08A3F}"/>
              </a:ext>
            </a:extLst>
          </p:cNvPr>
          <p:cNvCxnSpPr/>
          <p:nvPr/>
        </p:nvCxnSpPr>
        <p:spPr>
          <a:xfrm>
            <a:off x="46116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Lige forbindelse 92">
            <a:extLst>
              <a:ext uri="{FF2B5EF4-FFF2-40B4-BE49-F238E27FC236}">
                <a16:creationId xmlns:a16="http://schemas.microsoft.com/office/drawing/2014/main" id="{F1FDCAF7-19B3-5D76-851F-76020BC18AE3}"/>
              </a:ext>
            </a:extLst>
          </p:cNvPr>
          <p:cNvCxnSpPr/>
          <p:nvPr/>
        </p:nvCxnSpPr>
        <p:spPr>
          <a:xfrm>
            <a:off x="60276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Lige forbindelse 98">
            <a:extLst>
              <a:ext uri="{FF2B5EF4-FFF2-40B4-BE49-F238E27FC236}">
                <a16:creationId xmlns:a16="http://schemas.microsoft.com/office/drawing/2014/main" id="{BCA93BF6-A34C-8AF8-DECD-0B33595A0311}"/>
              </a:ext>
            </a:extLst>
          </p:cNvPr>
          <p:cNvCxnSpPr/>
          <p:nvPr/>
        </p:nvCxnSpPr>
        <p:spPr>
          <a:xfrm>
            <a:off x="73068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Lige forbindelse 99">
            <a:extLst>
              <a:ext uri="{FF2B5EF4-FFF2-40B4-BE49-F238E27FC236}">
                <a16:creationId xmlns:a16="http://schemas.microsoft.com/office/drawing/2014/main" id="{CD6191AC-0243-AF62-70C9-18C6B2F50DDD}"/>
              </a:ext>
            </a:extLst>
          </p:cNvPr>
          <p:cNvCxnSpPr/>
          <p:nvPr/>
        </p:nvCxnSpPr>
        <p:spPr>
          <a:xfrm>
            <a:off x="73068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Lige forbindelse 100">
            <a:extLst>
              <a:ext uri="{FF2B5EF4-FFF2-40B4-BE49-F238E27FC236}">
                <a16:creationId xmlns:a16="http://schemas.microsoft.com/office/drawing/2014/main" id="{ADF27DE4-854B-65C8-27D6-B0C3F011B612}"/>
              </a:ext>
            </a:extLst>
          </p:cNvPr>
          <p:cNvCxnSpPr/>
          <p:nvPr/>
        </p:nvCxnSpPr>
        <p:spPr>
          <a:xfrm>
            <a:off x="73068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Lige forbindelse 101">
            <a:extLst>
              <a:ext uri="{FF2B5EF4-FFF2-40B4-BE49-F238E27FC236}">
                <a16:creationId xmlns:a16="http://schemas.microsoft.com/office/drawing/2014/main" id="{FF858842-076A-F1E0-F257-4AD8A54BEFD4}"/>
              </a:ext>
            </a:extLst>
          </p:cNvPr>
          <p:cNvCxnSpPr/>
          <p:nvPr/>
        </p:nvCxnSpPr>
        <p:spPr>
          <a:xfrm>
            <a:off x="73068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Lige forbindelse 102">
            <a:extLst>
              <a:ext uri="{FF2B5EF4-FFF2-40B4-BE49-F238E27FC236}">
                <a16:creationId xmlns:a16="http://schemas.microsoft.com/office/drawing/2014/main" id="{84C2AD4F-0DFD-C559-622A-D2DE83D9E34D}"/>
              </a:ext>
            </a:extLst>
          </p:cNvPr>
          <p:cNvCxnSpPr/>
          <p:nvPr/>
        </p:nvCxnSpPr>
        <p:spPr>
          <a:xfrm>
            <a:off x="73068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Lige forbindelse 103">
            <a:extLst>
              <a:ext uri="{FF2B5EF4-FFF2-40B4-BE49-F238E27FC236}">
                <a16:creationId xmlns:a16="http://schemas.microsoft.com/office/drawing/2014/main" id="{CC3B5309-150B-D4C4-12C4-2249B9C0F4E2}"/>
              </a:ext>
            </a:extLst>
          </p:cNvPr>
          <p:cNvCxnSpPr/>
          <p:nvPr/>
        </p:nvCxnSpPr>
        <p:spPr>
          <a:xfrm>
            <a:off x="73068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Lige forbindelse 104">
            <a:extLst>
              <a:ext uri="{FF2B5EF4-FFF2-40B4-BE49-F238E27FC236}">
                <a16:creationId xmlns:a16="http://schemas.microsoft.com/office/drawing/2014/main" id="{A1D19DF0-62C6-86A3-D823-6A18279701A0}"/>
              </a:ext>
            </a:extLst>
          </p:cNvPr>
          <p:cNvCxnSpPr/>
          <p:nvPr/>
        </p:nvCxnSpPr>
        <p:spPr>
          <a:xfrm>
            <a:off x="73068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Lige forbindelse 105">
            <a:extLst>
              <a:ext uri="{FF2B5EF4-FFF2-40B4-BE49-F238E27FC236}">
                <a16:creationId xmlns:a16="http://schemas.microsoft.com/office/drawing/2014/main" id="{5CFD42DC-EB1C-4BE4-E47C-1E6BD5A7114A}"/>
              </a:ext>
            </a:extLst>
          </p:cNvPr>
          <p:cNvCxnSpPr/>
          <p:nvPr/>
        </p:nvCxnSpPr>
        <p:spPr>
          <a:xfrm>
            <a:off x="73068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Lige forbindelse 107">
            <a:extLst>
              <a:ext uri="{FF2B5EF4-FFF2-40B4-BE49-F238E27FC236}">
                <a16:creationId xmlns:a16="http://schemas.microsoft.com/office/drawing/2014/main" id="{1B4986DE-C5E0-BEF7-A1CB-32B8C15A2DA4}"/>
              </a:ext>
            </a:extLst>
          </p:cNvPr>
          <p:cNvCxnSpPr/>
          <p:nvPr/>
        </p:nvCxnSpPr>
        <p:spPr>
          <a:xfrm>
            <a:off x="73068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Lige forbindelse 108">
            <a:extLst>
              <a:ext uri="{FF2B5EF4-FFF2-40B4-BE49-F238E27FC236}">
                <a16:creationId xmlns:a16="http://schemas.microsoft.com/office/drawing/2014/main" id="{DA8E9594-AA68-44E3-1E1B-336052A3A91E}"/>
              </a:ext>
            </a:extLst>
          </p:cNvPr>
          <p:cNvCxnSpPr/>
          <p:nvPr/>
        </p:nvCxnSpPr>
        <p:spPr>
          <a:xfrm>
            <a:off x="73068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Lige forbindelse 109">
            <a:extLst>
              <a:ext uri="{FF2B5EF4-FFF2-40B4-BE49-F238E27FC236}">
                <a16:creationId xmlns:a16="http://schemas.microsoft.com/office/drawing/2014/main" id="{0EE0A72F-0D62-B16E-6754-DC13EF3A8CC3}"/>
              </a:ext>
            </a:extLst>
          </p:cNvPr>
          <p:cNvCxnSpPr/>
          <p:nvPr/>
        </p:nvCxnSpPr>
        <p:spPr>
          <a:xfrm>
            <a:off x="73068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Lige forbindelse 110">
            <a:extLst>
              <a:ext uri="{FF2B5EF4-FFF2-40B4-BE49-F238E27FC236}">
                <a16:creationId xmlns:a16="http://schemas.microsoft.com/office/drawing/2014/main" id="{65B43FF7-9AAA-A9D0-8BAC-65D032363913}"/>
              </a:ext>
            </a:extLst>
          </p:cNvPr>
          <p:cNvCxnSpPr/>
          <p:nvPr/>
        </p:nvCxnSpPr>
        <p:spPr>
          <a:xfrm>
            <a:off x="73068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Lige forbindelse 111">
            <a:extLst>
              <a:ext uri="{FF2B5EF4-FFF2-40B4-BE49-F238E27FC236}">
                <a16:creationId xmlns:a16="http://schemas.microsoft.com/office/drawing/2014/main" id="{5AADC285-C694-9D66-E22E-7B3D76C7311C}"/>
              </a:ext>
            </a:extLst>
          </p:cNvPr>
          <p:cNvCxnSpPr/>
          <p:nvPr/>
        </p:nvCxnSpPr>
        <p:spPr>
          <a:xfrm>
            <a:off x="73068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Lige forbindelse 112">
            <a:extLst>
              <a:ext uri="{FF2B5EF4-FFF2-40B4-BE49-F238E27FC236}">
                <a16:creationId xmlns:a16="http://schemas.microsoft.com/office/drawing/2014/main" id="{0D7A0D5A-D342-2BA1-C073-E538401E36FB}"/>
              </a:ext>
            </a:extLst>
          </p:cNvPr>
          <p:cNvCxnSpPr/>
          <p:nvPr/>
        </p:nvCxnSpPr>
        <p:spPr>
          <a:xfrm>
            <a:off x="73068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Lige forbindelse 113">
            <a:extLst>
              <a:ext uri="{FF2B5EF4-FFF2-40B4-BE49-F238E27FC236}">
                <a16:creationId xmlns:a16="http://schemas.microsoft.com/office/drawing/2014/main" id="{EF34380D-0337-6840-4196-F70DC66CD87E}"/>
              </a:ext>
            </a:extLst>
          </p:cNvPr>
          <p:cNvCxnSpPr/>
          <p:nvPr/>
        </p:nvCxnSpPr>
        <p:spPr>
          <a:xfrm>
            <a:off x="73068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Lige forbindelse 114">
            <a:extLst>
              <a:ext uri="{FF2B5EF4-FFF2-40B4-BE49-F238E27FC236}">
                <a16:creationId xmlns:a16="http://schemas.microsoft.com/office/drawing/2014/main" id="{24B40002-C714-193A-32C6-E773D34B50F0}"/>
              </a:ext>
            </a:extLst>
          </p:cNvPr>
          <p:cNvCxnSpPr/>
          <p:nvPr/>
        </p:nvCxnSpPr>
        <p:spPr>
          <a:xfrm>
            <a:off x="73068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Lige forbindelse 115">
            <a:extLst>
              <a:ext uri="{FF2B5EF4-FFF2-40B4-BE49-F238E27FC236}">
                <a16:creationId xmlns:a16="http://schemas.microsoft.com/office/drawing/2014/main" id="{531108E1-CCB0-F916-442F-6D0E4D3121E9}"/>
              </a:ext>
            </a:extLst>
          </p:cNvPr>
          <p:cNvCxnSpPr/>
          <p:nvPr/>
        </p:nvCxnSpPr>
        <p:spPr>
          <a:xfrm>
            <a:off x="73068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Lige forbindelse 116">
            <a:extLst>
              <a:ext uri="{FF2B5EF4-FFF2-40B4-BE49-F238E27FC236}">
                <a16:creationId xmlns:a16="http://schemas.microsoft.com/office/drawing/2014/main" id="{7FAF500B-40DE-2101-A3DA-8E1FFF269903}"/>
              </a:ext>
            </a:extLst>
          </p:cNvPr>
          <p:cNvCxnSpPr/>
          <p:nvPr/>
        </p:nvCxnSpPr>
        <p:spPr>
          <a:xfrm>
            <a:off x="73068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Lige forbindelse 124">
            <a:extLst>
              <a:ext uri="{FF2B5EF4-FFF2-40B4-BE49-F238E27FC236}">
                <a16:creationId xmlns:a16="http://schemas.microsoft.com/office/drawing/2014/main" id="{4DB05443-9C1D-73A4-5D53-E74A6C5D58F0}"/>
              </a:ext>
            </a:extLst>
          </p:cNvPr>
          <p:cNvCxnSpPr/>
          <p:nvPr/>
        </p:nvCxnSpPr>
        <p:spPr>
          <a:xfrm>
            <a:off x="2469600" y="2186571"/>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Lige forbindelse 125">
            <a:extLst>
              <a:ext uri="{FF2B5EF4-FFF2-40B4-BE49-F238E27FC236}">
                <a16:creationId xmlns:a16="http://schemas.microsoft.com/office/drawing/2014/main" id="{5F9D400F-FF99-3275-D0E2-14ABD396FFB5}"/>
              </a:ext>
            </a:extLst>
          </p:cNvPr>
          <p:cNvCxnSpPr/>
          <p:nvPr/>
        </p:nvCxnSpPr>
        <p:spPr>
          <a:xfrm>
            <a:off x="4751025" y="2188247"/>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Lige forbindelse 126">
            <a:extLst>
              <a:ext uri="{FF2B5EF4-FFF2-40B4-BE49-F238E27FC236}">
                <a16:creationId xmlns:a16="http://schemas.microsoft.com/office/drawing/2014/main" id="{944EC524-7A0C-54AA-C930-1DC267983000}"/>
              </a:ext>
            </a:extLst>
          </p:cNvPr>
          <p:cNvCxnSpPr/>
          <p:nvPr/>
        </p:nvCxnSpPr>
        <p:spPr>
          <a:xfrm>
            <a:off x="7306800" y="2188247"/>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Lige forbindelse 127">
            <a:extLst>
              <a:ext uri="{FF2B5EF4-FFF2-40B4-BE49-F238E27FC236}">
                <a16:creationId xmlns:a16="http://schemas.microsoft.com/office/drawing/2014/main" id="{D5075433-3E68-6186-F931-866126CC041B}"/>
              </a:ext>
            </a:extLst>
          </p:cNvPr>
          <p:cNvCxnSpPr/>
          <p:nvPr/>
        </p:nvCxnSpPr>
        <p:spPr>
          <a:xfrm>
            <a:off x="9588225" y="2188247"/>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Lige forbindelse 128">
            <a:extLst>
              <a:ext uri="{FF2B5EF4-FFF2-40B4-BE49-F238E27FC236}">
                <a16:creationId xmlns:a16="http://schemas.microsoft.com/office/drawing/2014/main" id="{F8DE4E2C-58EE-C656-AB4E-6DC3C26CDD42}"/>
              </a:ext>
            </a:extLst>
          </p:cNvPr>
          <p:cNvCxnSpPr/>
          <p:nvPr/>
        </p:nvCxnSpPr>
        <p:spPr>
          <a:xfrm>
            <a:off x="4751025" y="31859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Lige forbindelse 129">
            <a:extLst>
              <a:ext uri="{FF2B5EF4-FFF2-40B4-BE49-F238E27FC236}">
                <a16:creationId xmlns:a16="http://schemas.microsoft.com/office/drawing/2014/main" id="{69C65A6B-D2F9-4BD6-A9E8-5DBB5EAD47D5}"/>
              </a:ext>
            </a:extLst>
          </p:cNvPr>
          <p:cNvCxnSpPr/>
          <p:nvPr/>
        </p:nvCxnSpPr>
        <p:spPr>
          <a:xfrm>
            <a:off x="7306800" y="31859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Lige forbindelse 130">
            <a:extLst>
              <a:ext uri="{FF2B5EF4-FFF2-40B4-BE49-F238E27FC236}">
                <a16:creationId xmlns:a16="http://schemas.microsoft.com/office/drawing/2014/main" id="{74BA7B0E-03D4-FDFE-2501-9F10123885C6}"/>
              </a:ext>
            </a:extLst>
          </p:cNvPr>
          <p:cNvCxnSpPr/>
          <p:nvPr/>
        </p:nvCxnSpPr>
        <p:spPr>
          <a:xfrm>
            <a:off x="2469600" y="422102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Lige forbindelse 131">
            <a:extLst>
              <a:ext uri="{FF2B5EF4-FFF2-40B4-BE49-F238E27FC236}">
                <a16:creationId xmlns:a16="http://schemas.microsoft.com/office/drawing/2014/main" id="{844DCD74-7490-4236-A6D4-460F14E36D0B}"/>
              </a:ext>
            </a:extLst>
          </p:cNvPr>
          <p:cNvCxnSpPr/>
          <p:nvPr/>
        </p:nvCxnSpPr>
        <p:spPr>
          <a:xfrm>
            <a:off x="4751025" y="42220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Lige forbindelse 132">
            <a:extLst>
              <a:ext uri="{FF2B5EF4-FFF2-40B4-BE49-F238E27FC236}">
                <a16:creationId xmlns:a16="http://schemas.microsoft.com/office/drawing/2014/main" id="{9A410379-84B3-C73B-B6E1-770084E0726C}"/>
              </a:ext>
            </a:extLst>
          </p:cNvPr>
          <p:cNvCxnSpPr/>
          <p:nvPr/>
        </p:nvCxnSpPr>
        <p:spPr>
          <a:xfrm>
            <a:off x="7306800" y="42220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Lige forbindelse 133">
            <a:extLst>
              <a:ext uri="{FF2B5EF4-FFF2-40B4-BE49-F238E27FC236}">
                <a16:creationId xmlns:a16="http://schemas.microsoft.com/office/drawing/2014/main" id="{8764F220-957C-A5A6-0FAA-5E27104C1E88}"/>
              </a:ext>
            </a:extLst>
          </p:cNvPr>
          <p:cNvCxnSpPr/>
          <p:nvPr/>
        </p:nvCxnSpPr>
        <p:spPr>
          <a:xfrm>
            <a:off x="9588225" y="42220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Lige forbindelse 134">
            <a:extLst>
              <a:ext uri="{FF2B5EF4-FFF2-40B4-BE49-F238E27FC236}">
                <a16:creationId xmlns:a16="http://schemas.microsoft.com/office/drawing/2014/main" id="{E3024779-E70C-14C5-3BD4-ADFFBA8568F3}"/>
              </a:ext>
            </a:extLst>
          </p:cNvPr>
          <p:cNvCxnSpPr/>
          <p:nvPr/>
        </p:nvCxnSpPr>
        <p:spPr>
          <a:xfrm>
            <a:off x="4751025" y="52665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Lige forbindelse 135">
            <a:extLst>
              <a:ext uri="{FF2B5EF4-FFF2-40B4-BE49-F238E27FC236}">
                <a16:creationId xmlns:a16="http://schemas.microsoft.com/office/drawing/2014/main" id="{C56930D6-2015-7A1E-63A3-5E19A32E77F5}"/>
              </a:ext>
            </a:extLst>
          </p:cNvPr>
          <p:cNvCxnSpPr/>
          <p:nvPr/>
        </p:nvCxnSpPr>
        <p:spPr>
          <a:xfrm>
            <a:off x="7306800" y="52665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Lige forbindelse 136">
            <a:extLst>
              <a:ext uri="{FF2B5EF4-FFF2-40B4-BE49-F238E27FC236}">
                <a16:creationId xmlns:a16="http://schemas.microsoft.com/office/drawing/2014/main" id="{CBE0AE11-FDE4-7A33-A877-DAE56442DBFE}"/>
              </a:ext>
            </a:extLst>
          </p:cNvPr>
          <p:cNvCxnSpPr/>
          <p:nvPr/>
        </p:nvCxnSpPr>
        <p:spPr>
          <a:xfrm>
            <a:off x="2469600" y="6305992"/>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Lige forbindelse 137">
            <a:extLst>
              <a:ext uri="{FF2B5EF4-FFF2-40B4-BE49-F238E27FC236}">
                <a16:creationId xmlns:a16="http://schemas.microsoft.com/office/drawing/2014/main" id="{51E32EDA-6AC2-DE9E-9F48-0BC1B34EF8F3}"/>
              </a:ext>
            </a:extLst>
          </p:cNvPr>
          <p:cNvCxnSpPr/>
          <p:nvPr/>
        </p:nvCxnSpPr>
        <p:spPr>
          <a:xfrm>
            <a:off x="4751025" y="6306963"/>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Lige forbindelse 138">
            <a:extLst>
              <a:ext uri="{FF2B5EF4-FFF2-40B4-BE49-F238E27FC236}">
                <a16:creationId xmlns:a16="http://schemas.microsoft.com/office/drawing/2014/main" id="{01EC3DCB-86CE-4B0F-421D-D4BCD800375C}"/>
              </a:ext>
            </a:extLst>
          </p:cNvPr>
          <p:cNvCxnSpPr/>
          <p:nvPr/>
        </p:nvCxnSpPr>
        <p:spPr>
          <a:xfrm>
            <a:off x="7306800" y="6306963"/>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Lige forbindelse 139">
            <a:extLst>
              <a:ext uri="{FF2B5EF4-FFF2-40B4-BE49-F238E27FC236}">
                <a16:creationId xmlns:a16="http://schemas.microsoft.com/office/drawing/2014/main" id="{C2F60242-3B81-9B05-3B0D-7EA9B8071515}"/>
              </a:ext>
            </a:extLst>
          </p:cNvPr>
          <p:cNvCxnSpPr/>
          <p:nvPr/>
        </p:nvCxnSpPr>
        <p:spPr>
          <a:xfrm>
            <a:off x="9588225" y="6306963"/>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Lige forbindelse 7">
            <a:extLst>
              <a:ext uri="{FF2B5EF4-FFF2-40B4-BE49-F238E27FC236}">
                <a16:creationId xmlns:a16="http://schemas.microsoft.com/office/drawing/2014/main" id="{2CC8EFCB-B0E5-A5DE-D074-9030C19EEFA9}"/>
              </a:ext>
            </a:extLst>
          </p:cNvPr>
          <p:cNvCxnSpPr>
            <a:cxnSpLocks/>
          </p:cNvCxnSpPr>
          <p:nvPr/>
        </p:nvCxnSpPr>
        <p:spPr>
          <a:xfrm flipV="1">
            <a:off x="646112" y="36000"/>
            <a:ext cx="0" cy="680211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 name="Lige forbindelse 8">
            <a:extLst>
              <a:ext uri="{FF2B5EF4-FFF2-40B4-BE49-F238E27FC236}">
                <a16:creationId xmlns:a16="http://schemas.microsoft.com/office/drawing/2014/main" id="{9A8DEDD6-F2B8-C015-7278-E23EB30FF6F9}"/>
              </a:ext>
            </a:extLst>
          </p:cNvPr>
          <p:cNvCxnSpPr>
            <a:cxnSpLocks/>
          </p:cNvCxnSpPr>
          <p:nvPr/>
        </p:nvCxnSpPr>
        <p:spPr>
          <a:xfrm flipV="1">
            <a:off x="11545887" y="36000"/>
            <a:ext cx="0" cy="6814800"/>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9" name="Lige forbindelse 37">
            <a:extLst>
              <a:ext uri="{FF2B5EF4-FFF2-40B4-BE49-F238E27FC236}">
                <a16:creationId xmlns:a16="http://schemas.microsoft.com/office/drawing/2014/main" id="{A5691A98-2D6E-06BF-9A31-995B8D63CF7D}"/>
              </a:ext>
            </a:extLst>
          </p:cNvPr>
          <p:cNvCxnSpPr/>
          <p:nvPr/>
        </p:nvCxnSpPr>
        <p:spPr>
          <a:xfrm>
            <a:off x="7254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Lige forbindelse 38">
            <a:extLst>
              <a:ext uri="{FF2B5EF4-FFF2-40B4-BE49-F238E27FC236}">
                <a16:creationId xmlns:a16="http://schemas.microsoft.com/office/drawing/2014/main" id="{8BDE702B-9847-0893-5B30-D680145B34E3}"/>
              </a:ext>
            </a:extLst>
          </p:cNvPr>
          <p:cNvCxnSpPr/>
          <p:nvPr/>
        </p:nvCxnSpPr>
        <p:spPr>
          <a:xfrm>
            <a:off x="7254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Lige forbindelse 39">
            <a:extLst>
              <a:ext uri="{FF2B5EF4-FFF2-40B4-BE49-F238E27FC236}">
                <a16:creationId xmlns:a16="http://schemas.microsoft.com/office/drawing/2014/main" id="{823D7C4A-F8EC-24E7-533C-140B728F6FA5}"/>
              </a:ext>
            </a:extLst>
          </p:cNvPr>
          <p:cNvCxnSpPr/>
          <p:nvPr/>
        </p:nvCxnSpPr>
        <p:spPr>
          <a:xfrm>
            <a:off x="7254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Lige forbindelse 40">
            <a:extLst>
              <a:ext uri="{FF2B5EF4-FFF2-40B4-BE49-F238E27FC236}">
                <a16:creationId xmlns:a16="http://schemas.microsoft.com/office/drawing/2014/main" id="{1DE8B1BD-A4C2-DB87-F38E-3E6D54E00A1C}"/>
              </a:ext>
            </a:extLst>
          </p:cNvPr>
          <p:cNvCxnSpPr/>
          <p:nvPr/>
        </p:nvCxnSpPr>
        <p:spPr>
          <a:xfrm>
            <a:off x="7254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Lige forbindelse 41">
            <a:extLst>
              <a:ext uri="{FF2B5EF4-FFF2-40B4-BE49-F238E27FC236}">
                <a16:creationId xmlns:a16="http://schemas.microsoft.com/office/drawing/2014/main" id="{494B7B84-F6B7-9DBF-DAB4-85BA40F8C475}"/>
              </a:ext>
            </a:extLst>
          </p:cNvPr>
          <p:cNvCxnSpPr/>
          <p:nvPr/>
        </p:nvCxnSpPr>
        <p:spPr>
          <a:xfrm>
            <a:off x="7254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Lige forbindelse 42">
            <a:extLst>
              <a:ext uri="{FF2B5EF4-FFF2-40B4-BE49-F238E27FC236}">
                <a16:creationId xmlns:a16="http://schemas.microsoft.com/office/drawing/2014/main" id="{366F4BFE-F192-9DE3-5024-6194978F26FA}"/>
              </a:ext>
            </a:extLst>
          </p:cNvPr>
          <p:cNvCxnSpPr/>
          <p:nvPr/>
        </p:nvCxnSpPr>
        <p:spPr>
          <a:xfrm>
            <a:off x="7254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Lige forbindelse 43">
            <a:extLst>
              <a:ext uri="{FF2B5EF4-FFF2-40B4-BE49-F238E27FC236}">
                <a16:creationId xmlns:a16="http://schemas.microsoft.com/office/drawing/2014/main" id="{E7978A04-3833-71FE-3899-35F086EC1AC9}"/>
              </a:ext>
            </a:extLst>
          </p:cNvPr>
          <p:cNvCxnSpPr/>
          <p:nvPr/>
        </p:nvCxnSpPr>
        <p:spPr>
          <a:xfrm>
            <a:off x="7254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Lige forbindelse 44">
            <a:extLst>
              <a:ext uri="{FF2B5EF4-FFF2-40B4-BE49-F238E27FC236}">
                <a16:creationId xmlns:a16="http://schemas.microsoft.com/office/drawing/2014/main" id="{B34E4F6D-6510-C280-1506-0F45C56DB734}"/>
              </a:ext>
            </a:extLst>
          </p:cNvPr>
          <p:cNvCxnSpPr/>
          <p:nvPr/>
        </p:nvCxnSpPr>
        <p:spPr>
          <a:xfrm>
            <a:off x="7254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Lige forbindelse 46">
            <a:extLst>
              <a:ext uri="{FF2B5EF4-FFF2-40B4-BE49-F238E27FC236}">
                <a16:creationId xmlns:a16="http://schemas.microsoft.com/office/drawing/2014/main" id="{348FF437-5DEF-B625-7996-368991B830CC}"/>
              </a:ext>
            </a:extLst>
          </p:cNvPr>
          <p:cNvCxnSpPr/>
          <p:nvPr/>
        </p:nvCxnSpPr>
        <p:spPr>
          <a:xfrm>
            <a:off x="7254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Lige forbindelse 47">
            <a:extLst>
              <a:ext uri="{FF2B5EF4-FFF2-40B4-BE49-F238E27FC236}">
                <a16:creationId xmlns:a16="http://schemas.microsoft.com/office/drawing/2014/main" id="{8A463DFE-4ABA-D254-5B17-254AA8D95D6F}"/>
              </a:ext>
            </a:extLst>
          </p:cNvPr>
          <p:cNvCxnSpPr/>
          <p:nvPr/>
        </p:nvCxnSpPr>
        <p:spPr>
          <a:xfrm>
            <a:off x="7254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Lige forbindelse 48">
            <a:extLst>
              <a:ext uri="{FF2B5EF4-FFF2-40B4-BE49-F238E27FC236}">
                <a16:creationId xmlns:a16="http://schemas.microsoft.com/office/drawing/2014/main" id="{7A02F0E1-F359-9E1F-5848-88AB5901FC7F}"/>
              </a:ext>
            </a:extLst>
          </p:cNvPr>
          <p:cNvCxnSpPr/>
          <p:nvPr/>
        </p:nvCxnSpPr>
        <p:spPr>
          <a:xfrm>
            <a:off x="7254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Lige forbindelse 49">
            <a:extLst>
              <a:ext uri="{FF2B5EF4-FFF2-40B4-BE49-F238E27FC236}">
                <a16:creationId xmlns:a16="http://schemas.microsoft.com/office/drawing/2014/main" id="{992E8D1D-9353-9FB6-D445-6BA160893B7B}"/>
              </a:ext>
            </a:extLst>
          </p:cNvPr>
          <p:cNvCxnSpPr/>
          <p:nvPr/>
        </p:nvCxnSpPr>
        <p:spPr>
          <a:xfrm>
            <a:off x="7254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Lige forbindelse 50">
            <a:extLst>
              <a:ext uri="{FF2B5EF4-FFF2-40B4-BE49-F238E27FC236}">
                <a16:creationId xmlns:a16="http://schemas.microsoft.com/office/drawing/2014/main" id="{536565FE-03C9-7023-B19A-BB197460704E}"/>
              </a:ext>
            </a:extLst>
          </p:cNvPr>
          <p:cNvCxnSpPr/>
          <p:nvPr/>
        </p:nvCxnSpPr>
        <p:spPr>
          <a:xfrm>
            <a:off x="7254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Lige forbindelse 51">
            <a:extLst>
              <a:ext uri="{FF2B5EF4-FFF2-40B4-BE49-F238E27FC236}">
                <a16:creationId xmlns:a16="http://schemas.microsoft.com/office/drawing/2014/main" id="{FC5F9A99-798A-9E6D-B636-974AC954DA28}"/>
              </a:ext>
            </a:extLst>
          </p:cNvPr>
          <p:cNvCxnSpPr/>
          <p:nvPr/>
        </p:nvCxnSpPr>
        <p:spPr>
          <a:xfrm>
            <a:off x="7254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Lige forbindelse 52">
            <a:extLst>
              <a:ext uri="{FF2B5EF4-FFF2-40B4-BE49-F238E27FC236}">
                <a16:creationId xmlns:a16="http://schemas.microsoft.com/office/drawing/2014/main" id="{CEAE73CA-EB69-901F-A152-B0213A430EE9}"/>
              </a:ext>
            </a:extLst>
          </p:cNvPr>
          <p:cNvCxnSpPr/>
          <p:nvPr/>
        </p:nvCxnSpPr>
        <p:spPr>
          <a:xfrm>
            <a:off x="7254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Lige forbindelse 53">
            <a:extLst>
              <a:ext uri="{FF2B5EF4-FFF2-40B4-BE49-F238E27FC236}">
                <a16:creationId xmlns:a16="http://schemas.microsoft.com/office/drawing/2014/main" id="{C52C709F-36C7-352E-4002-7436FFCC4D45}"/>
              </a:ext>
            </a:extLst>
          </p:cNvPr>
          <p:cNvCxnSpPr/>
          <p:nvPr/>
        </p:nvCxnSpPr>
        <p:spPr>
          <a:xfrm>
            <a:off x="7254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Lige forbindelse 54">
            <a:extLst>
              <a:ext uri="{FF2B5EF4-FFF2-40B4-BE49-F238E27FC236}">
                <a16:creationId xmlns:a16="http://schemas.microsoft.com/office/drawing/2014/main" id="{379B7488-DFE9-C082-771B-A14C3D21DD2E}"/>
              </a:ext>
            </a:extLst>
          </p:cNvPr>
          <p:cNvCxnSpPr/>
          <p:nvPr/>
        </p:nvCxnSpPr>
        <p:spPr>
          <a:xfrm>
            <a:off x="7254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Lige forbindelse 55">
            <a:extLst>
              <a:ext uri="{FF2B5EF4-FFF2-40B4-BE49-F238E27FC236}">
                <a16:creationId xmlns:a16="http://schemas.microsoft.com/office/drawing/2014/main" id="{19E07CEF-1979-E9E5-BC89-59B6C077B8A2}"/>
              </a:ext>
            </a:extLst>
          </p:cNvPr>
          <p:cNvCxnSpPr/>
          <p:nvPr/>
        </p:nvCxnSpPr>
        <p:spPr>
          <a:xfrm>
            <a:off x="7254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Lige forbindelse 11">
            <a:extLst>
              <a:ext uri="{FF2B5EF4-FFF2-40B4-BE49-F238E27FC236}">
                <a16:creationId xmlns:a16="http://schemas.microsoft.com/office/drawing/2014/main" id="{DFF62B7E-CE98-AD44-8447-7EA37D224E9E}"/>
              </a:ext>
            </a:extLst>
          </p:cNvPr>
          <p:cNvCxnSpPr/>
          <p:nvPr/>
        </p:nvCxnSpPr>
        <p:spPr>
          <a:xfrm>
            <a:off x="113346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Lige forbindelse 12">
            <a:extLst>
              <a:ext uri="{FF2B5EF4-FFF2-40B4-BE49-F238E27FC236}">
                <a16:creationId xmlns:a16="http://schemas.microsoft.com/office/drawing/2014/main" id="{67BBB9D2-097F-E74E-859B-FA7215FFD911}"/>
              </a:ext>
            </a:extLst>
          </p:cNvPr>
          <p:cNvCxnSpPr/>
          <p:nvPr/>
        </p:nvCxnSpPr>
        <p:spPr>
          <a:xfrm>
            <a:off x="113346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Lige forbindelse 13">
            <a:extLst>
              <a:ext uri="{FF2B5EF4-FFF2-40B4-BE49-F238E27FC236}">
                <a16:creationId xmlns:a16="http://schemas.microsoft.com/office/drawing/2014/main" id="{8CC7D215-78F1-B3B0-5ED1-44200438B0A9}"/>
              </a:ext>
            </a:extLst>
          </p:cNvPr>
          <p:cNvCxnSpPr/>
          <p:nvPr/>
        </p:nvCxnSpPr>
        <p:spPr>
          <a:xfrm>
            <a:off x="113346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Lige forbindelse 14">
            <a:extLst>
              <a:ext uri="{FF2B5EF4-FFF2-40B4-BE49-F238E27FC236}">
                <a16:creationId xmlns:a16="http://schemas.microsoft.com/office/drawing/2014/main" id="{E5E6B048-1CF8-B857-60B4-8D66A63D8432}"/>
              </a:ext>
            </a:extLst>
          </p:cNvPr>
          <p:cNvCxnSpPr/>
          <p:nvPr/>
        </p:nvCxnSpPr>
        <p:spPr>
          <a:xfrm>
            <a:off x="113346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Lige forbindelse 15">
            <a:extLst>
              <a:ext uri="{FF2B5EF4-FFF2-40B4-BE49-F238E27FC236}">
                <a16:creationId xmlns:a16="http://schemas.microsoft.com/office/drawing/2014/main" id="{91B66734-84E9-CDAB-1CD3-3F3C5D9F919F}"/>
              </a:ext>
            </a:extLst>
          </p:cNvPr>
          <p:cNvCxnSpPr/>
          <p:nvPr/>
        </p:nvCxnSpPr>
        <p:spPr>
          <a:xfrm>
            <a:off x="113346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Lige forbindelse 16">
            <a:extLst>
              <a:ext uri="{FF2B5EF4-FFF2-40B4-BE49-F238E27FC236}">
                <a16:creationId xmlns:a16="http://schemas.microsoft.com/office/drawing/2014/main" id="{8DC3D936-0689-7598-E2D3-476AA27691ED}"/>
              </a:ext>
            </a:extLst>
          </p:cNvPr>
          <p:cNvCxnSpPr/>
          <p:nvPr/>
        </p:nvCxnSpPr>
        <p:spPr>
          <a:xfrm>
            <a:off x="113346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Lige forbindelse 17">
            <a:extLst>
              <a:ext uri="{FF2B5EF4-FFF2-40B4-BE49-F238E27FC236}">
                <a16:creationId xmlns:a16="http://schemas.microsoft.com/office/drawing/2014/main" id="{19F26961-383D-281B-6358-40CEDA1C8FD8}"/>
              </a:ext>
            </a:extLst>
          </p:cNvPr>
          <p:cNvCxnSpPr/>
          <p:nvPr/>
        </p:nvCxnSpPr>
        <p:spPr>
          <a:xfrm>
            <a:off x="113346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Lige forbindelse 18">
            <a:extLst>
              <a:ext uri="{FF2B5EF4-FFF2-40B4-BE49-F238E27FC236}">
                <a16:creationId xmlns:a16="http://schemas.microsoft.com/office/drawing/2014/main" id="{D48D3734-8AB1-57FF-FCEB-0BD1AA8F3DF0}"/>
              </a:ext>
            </a:extLst>
          </p:cNvPr>
          <p:cNvCxnSpPr/>
          <p:nvPr/>
        </p:nvCxnSpPr>
        <p:spPr>
          <a:xfrm>
            <a:off x="113346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Lige forbindelse 20">
            <a:extLst>
              <a:ext uri="{FF2B5EF4-FFF2-40B4-BE49-F238E27FC236}">
                <a16:creationId xmlns:a16="http://schemas.microsoft.com/office/drawing/2014/main" id="{6E565751-7D87-4E59-9066-1D136C8536C0}"/>
              </a:ext>
            </a:extLst>
          </p:cNvPr>
          <p:cNvCxnSpPr/>
          <p:nvPr/>
        </p:nvCxnSpPr>
        <p:spPr>
          <a:xfrm>
            <a:off x="113346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Lige forbindelse 21">
            <a:extLst>
              <a:ext uri="{FF2B5EF4-FFF2-40B4-BE49-F238E27FC236}">
                <a16:creationId xmlns:a16="http://schemas.microsoft.com/office/drawing/2014/main" id="{D0B9E755-3886-592D-6C66-E41D1269F33E}"/>
              </a:ext>
            </a:extLst>
          </p:cNvPr>
          <p:cNvCxnSpPr/>
          <p:nvPr/>
        </p:nvCxnSpPr>
        <p:spPr>
          <a:xfrm>
            <a:off x="113346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ge forbindelse 22">
            <a:extLst>
              <a:ext uri="{FF2B5EF4-FFF2-40B4-BE49-F238E27FC236}">
                <a16:creationId xmlns:a16="http://schemas.microsoft.com/office/drawing/2014/main" id="{6BE242E3-6757-1DB3-079A-6235121C29C0}"/>
              </a:ext>
            </a:extLst>
          </p:cNvPr>
          <p:cNvCxnSpPr/>
          <p:nvPr/>
        </p:nvCxnSpPr>
        <p:spPr>
          <a:xfrm>
            <a:off x="113346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Lige forbindelse 23">
            <a:extLst>
              <a:ext uri="{FF2B5EF4-FFF2-40B4-BE49-F238E27FC236}">
                <a16:creationId xmlns:a16="http://schemas.microsoft.com/office/drawing/2014/main" id="{782E9CDE-6FF2-B48C-42F7-4AD072795F93}"/>
              </a:ext>
            </a:extLst>
          </p:cNvPr>
          <p:cNvCxnSpPr/>
          <p:nvPr/>
        </p:nvCxnSpPr>
        <p:spPr>
          <a:xfrm>
            <a:off x="113346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Lige forbindelse 24">
            <a:extLst>
              <a:ext uri="{FF2B5EF4-FFF2-40B4-BE49-F238E27FC236}">
                <a16:creationId xmlns:a16="http://schemas.microsoft.com/office/drawing/2014/main" id="{EEA328E9-0DB3-FBF1-9F76-BEDB9AFEC697}"/>
              </a:ext>
            </a:extLst>
          </p:cNvPr>
          <p:cNvCxnSpPr/>
          <p:nvPr/>
        </p:nvCxnSpPr>
        <p:spPr>
          <a:xfrm>
            <a:off x="113346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Lige forbindelse 25">
            <a:extLst>
              <a:ext uri="{FF2B5EF4-FFF2-40B4-BE49-F238E27FC236}">
                <a16:creationId xmlns:a16="http://schemas.microsoft.com/office/drawing/2014/main" id="{69AAAD8E-D09A-3172-C755-668890E256E6}"/>
              </a:ext>
            </a:extLst>
          </p:cNvPr>
          <p:cNvCxnSpPr/>
          <p:nvPr/>
        </p:nvCxnSpPr>
        <p:spPr>
          <a:xfrm>
            <a:off x="113346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Lige forbindelse 26">
            <a:extLst>
              <a:ext uri="{FF2B5EF4-FFF2-40B4-BE49-F238E27FC236}">
                <a16:creationId xmlns:a16="http://schemas.microsoft.com/office/drawing/2014/main" id="{B87B1C42-4C53-60C8-B63F-EA11A6279F28}"/>
              </a:ext>
            </a:extLst>
          </p:cNvPr>
          <p:cNvCxnSpPr/>
          <p:nvPr/>
        </p:nvCxnSpPr>
        <p:spPr>
          <a:xfrm>
            <a:off x="113346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Lige forbindelse 27">
            <a:extLst>
              <a:ext uri="{FF2B5EF4-FFF2-40B4-BE49-F238E27FC236}">
                <a16:creationId xmlns:a16="http://schemas.microsoft.com/office/drawing/2014/main" id="{608FEF4E-227B-E832-EC33-F62BCA883B29}"/>
              </a:ext>
            </a:extLst>
          </p:cNvPr>
          <p:cNvCxnSpPr/>
          <p:nvPr/>
        </p:nvCxnSpPr>
        <p:spPr>
          <a:xfrm>
            <a:off x="113346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Lige forbindelse 28">
            <a:extLst>
              <a:ext uri="{FF2B5EF4-FFF2-40B4-BE49-F238E27FC236}">
                <a16:creationId xmlns:a16="http://schemas.microsoft.com/office/drawing/2014/main" id="{EAE5FC05-E9D5-1A83-CD07-D78019AC09B8}"/>
              </a:ext>
            </a:extLst>
          </p:cNvPr>
          <p:cNvCxnSpPr/>
          <p:nvPr/>
        </p:nvCxnSpPr>
        <p:spPr>
          <a:xfrm>
            <a:off x="113346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Lige forbindelse 29">
            <a:extLst>
              <a:ext uri="{FF2B5EF4-FFF2-40B4-BE49-F238E27FC236}">
                <a16:creationId xmlns:a16="http://schemas.microsoft.com/office/drawing/2014/main" id="{ED66F318-A099-D2F6-4FF2-F81DBF2138F2}"/>
              </a:ext>
            </a:extLst>
          </p:cNvPr>
          <p:cNvCxnSpPr/>
          <p:nvPr/>
        </p:nvCxnSpPr>
        <p:spPr>
          <a:xfrm>
            <a:off x="113346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Ellipse 5">
            <a:extLst>
              <a:ext uri="{FF2B5EF4-FFF2-40B4-BE49-F238E27FC236}">
                <a16:creationId xmlns:a16="http://schemas.microsoft.com/office/drawing/2014/main" id="{F15876DD-6FAA-3DC6-1CBD-B2E6666F65AC}"/>
              </a:ext>
            </a:extLst>
          </p:cNvPr>
          <p:cNvSpPr/>
          <p:nvPr/>
        </p:nvSpPr>
        <p:spPr>
          <a:xfrm rot="5400000">
            <a:off x="6026296" y="2823242"/>
            <a:ext cx="139407" cy="118738"/>
          </a:xfrm>
          <a:prstGeom prst="ellipse">
            <a:avLst/>
          </a:prstGeom>
          <a:solidFill>
            <a:srgbClr val="9966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TextBox 147">
            <a:extLst>
              <a:ext uri="{FF2B5EF4-FFF2-40B4-BE49-F238E27FC236}">
                <a16:creationId xmlns:a16="http://schemas.microsoft.com/office/drawing/2014/main" id="{FDF3ECE4-AD81-D2D4-CCC3-86D6137EF209}"/>
              </a:ext>
            </a:extLst>
          </p:cNvPr>
          <p:cNvSpPr txBox="1"/>
          <p:nvPr/>
        </p:nvSpPr>
        <p:spPr>
          <a:xfrm>
            <a:off x="105160" y="2936476"/>
            <a:ext cx="461665" cy="977704"/>
          </a:xfrm>
          <a:prstGeom prst="rect">
            <a:avLst/>
          </a:prstGeom>
          <a:noFill/>
        </p:spPr>
        <p:txBody>
          <a:bodyPr vert="vert270" wrap="none" rtlCol="0">
            <a:spAutoFit/>
          </a:bodyPr>
          <a:lstStyle/>
          <a:p>
            <a:r>
              <a:rPr lang="da-DK" dirty="0"/>
              <a:t>Press Box</a:t>
            </a:r>
          </a:p>
        </p:txBody>
      </p:sp>
      <p:cxnSp>
        <p:nvCxnSpPr>
          <p:cNvPr id="149" name="Lige forbindelse 63">
            <a:extLst>
              <a:ext uri="{FF2B5EF4-FFF2-40B4-BE49-F238E27FC236}">
                <a16:creationId xmlns:a16="http://schemas.microsoft.com/office/drawing/2014/main" id="{1494932F-B66D-AB3C-05CC-0D8579E1C5ED}"/>
              </a:ext>
            </a:extLst>
          </p:cNvPr>
          <p:cNvCxnSpPr>
            <a:cxnSpLocks/>
          </p:cNvCxnSpPr>
          <p:nvPr userDrawn="1"/>
        </p:nvCxnSpPr>
        <p:spPr>
          <a:xfrm>
            <a:off x="693637" y="90000"/>
            <a:ext cx="10800000" cy="0"/>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535378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AFAC078-5D7A-C2C8-4BFF-FDD561AA9622}"/>
              </a:ext>
            </a:extLst>
          </p:cNvPr>
          <p:cNvSpPr>
            <a:spLocks noGrp="1"/>
          </p:cNvSpPr>
          <p:nvPr>
            <p:ph type="ftr" sz="quarter" idx="3"/>
          </p:nvPr>
        </p:nvSpPr>
        <p:spPr>
          <a:xfrm>
            <a:off x="3779743" y="6356349"/>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130D5F86-9919-6601-F69B-D8E23A82FAC5}"/>
              </a:ext>
            </a:extLst>
          </p:cNvPr>
          <p:cNvSpPr>
            <a:spLocks noGrp="1"/>
          </p:cNvSpPr>
          <p:nvPr>
            <p:ph type="sldNum" sz="quarter" idx="4"/>
          </p:nvPr>
        </p:nvSpPr>
        <p:spPr>
          <a:xfrm>
            <a:off x="8610600" y="635634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A78ADA-EA34-4CEE-A5C6-97830D07CE21}" type="slidenum">
              <a:rPr lang="da-DK" smtClean="0"/>
              <a:t>‹#›</a:t>
            </a:fld>
            <a:endParaRPr lang="da-DK"/>
          </a:p>
        </p:txBody>
      </p:sp>
      <p:sp>
        <p:nvSpPr>
          <p:cNvPr id="150" name="Title Placeholder 149">
            <a:extLst>
              <a:ext uri="{FF2B5EF4-FFF2-40B4-BE49-F238E27FC236}">
                <a16:creationId xmlns:a16="http://schemas.microsoft.com/office/drawing/2014/main" id="{C841E171-C9B8-1461-4E68-2A24A1C1CD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da-DK"/>
          </a:p>
        </p:txBody>
      </p:sp>
      <p:sp>
        <p:nvSpPr>
          <p:cNvPr id="151" name="Text Placeholder 150">
            <a:extLst>
              <a:ext uri="{FF2B5EF4-FFF2-40B4-BE49-F238E27FC236}">
                <a16:creationId xmlns:a16="http://schemas.microsoft.com/office/drawing/2014/main" id="{C5803036-B47A-85DB-9FDE-999788071D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152" name="Date Placeholder 151">
            <a:extLst>
              <a:ext uri="{FF2B5EF4-FFF2-40B4-BE49-F238E27FC236}">
                <a16:creationId xmlns:a16="http://schemas.microsoft.com/office/drawing/2014/main" id="{829DB9C8-26E4-66E1-4CBC-719273A97A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FD62D4-B14E-4805-B193-599820D6B428}" type="datetimeFigureOut">
              <a:rPr lang="da-DK" smtClean="0"/>
              <a:t>17-10-2023</a:t>
            </a:fld>
            <a:endParaRPr lang="da-DK"/>
          </a:p>
        </p:txBody>
      </p:sp>
    </p:spTree>
    <p:extLst>
      <p:ext uri="{BB962C8B-B14F-4D97-AF65-F5344CB8AC3E}">
        <p14:creationId xmlns:p14="http://schemas.microsoft.com/office/powerpoint/2010/main" val="3765818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6" r:id="rId5"/>
    <p:sldLayoutId id="2147483655" r:id="rId6"/>
    <p:sldLayoutId id="2147483658" r:id="rId7"/>
    <p:sldLayoutId id="2147483657"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55147-D44E-AED2-1767-FCD457BECCB8}"/>
              </a:ext>
            </a:extLst>
          </p:cNvPr>
          <p:cNvSpPr>
            <a:spLocks noGrp="1"/>
          </p:cNvSpPr>
          <p:nvPr>
            <p:ph type="title"/>
          </p:nvPr>
        </p:nvSpPr>
        <p:spPr/>
        <p:txBody>
          <a:bodyPr/>
          <a:lstStyle/>
          <a:p>
            <a:r>
              <a:rPr lang="da-DK" dirty="0"/>
              <a:t>IFAF Officials </a:t>
            </a:r>
            <a:r>
              <a:rPr lang="da-DK" dirty="0" err="1"/>
              <a:t>Situational</a:t>
            </a:r>
            <a:r>
              <a:rPr lang="da-DK" dirty="0"/>
              <a:t> Practice</a:t>
            </a:r>
          </a:p>
        </p:txBody>
      </p:sp>
      <p:sp>
        <p:nvSpPr>
          <p:cNvPr id="3" name="Content Placeholder 2">
            <a:extLst>
              <a:ext uri="{FF2B5EF4-FFF2-40B4-BE49-F238E27FC236}">
                <a16:creationId xmlns:a16="http://schemas.microsoft.com/office/drawing/2014/main" id="{C53C5382-512C-7F01-A6E3-6010B9B5503E}"/>
              </a:ext>
            </a:extLst>
          </p:cNvPr>
          <p:cNvSpPr>
            <a:spLocks noGrp="1"/>
          </p:cNvSpPr>
          <p:nvPr>
            <p:ph idx="1"/>
          </p:nvPr>
        </p:nvSpPr>
        <p:spPr/>
        <p:txBody>
          <a:bodyPr>
            <a:normAutofit fontScale="92500" lnSpcReduction="20000"/>
          </a:bodyPr>
          <a:lstStyle/>
          <a:p>
            <a:r>
              <a:rPr lang="da-DK" dirty="0"/>
              <a:t>Currently for 7-man crews. Made for the IFAF 2023 </a:t>
            </a:r>
            <a:r>
              <a:rPr lang="da-DK" dirty="0" err="1"/>
              <a:t>rulebook</a:t>
            </a:r>
            <a:r>
              <a:rPr lang="da-DK" dirty="0"/>
              <a:t> and MOFO.</a:t>
            </a:r>
          </a:p>
          <a:p>
            <a:r>
              <a:rPr lang="da-DK" dirty="0" err="1"/>
              <a:t>Each</a:t>
            </a:r>
            <a:r>
              <a:rPr lang="da-DK" dirty="0"/>
              <a:t> situation slide </a:t>
            </a:r>
            <a:r>
              <a:rPr lang="da-DK" dirty="0" err="1"/>
              <a:t>should</a:t>
            </a:r>
            <a:r>
              <a:rPr lang="da-DK" dirty="0"/>
              <a:t> </a:t>
            </a:r>
            <a:r>
              <a:rPr lang="da-DK" dirty="0" err="1"/>
              <a:t>be</a:t>
            </a:r>
            <a:r>
              <a:rPr lang="da-DK" dirty="0"/>
              <a:t> </a:t>
            </a:r>
            <a:r>
              <a:rPr lang="da-DK" dirty="0" err="1"/>
              <a:t>printed</a:t>
            </a:r>
            <a:r>
              <a:rPr lang="da-DK" dirty="0"/>
              <a:t> and cut </a:t>
            </a:r>
            <a:r>
              <a:rPr lang="da-DK" dirty="0" err="1"/>
              <a:t>into</a:t>
            </a:r>
            <a:r>
              <a:rPr lang="da-DK" dirty="0"/>
              <a:t> </a:t>
            </a:r>
            <a:r>
              <a:rPr lang="da-DK" dirty="0" err="1"/>
              <a:t>individual</a:t>
            </a:r>
            <a:r>
              <a:rPr lang="da-DK" dirty="0"/>
              <a:t> </a:t>
            </a:r>
            <a:r>
              <a:rPr lang="da-DK" dirty="0" err="1"/>
              <a:t>cards</a:t>
            </a:r>
            <a:r>
              <a:rPr lang="da-DK" dirty="0"/>
              <a:t> for </a:t>
            </a:r>
            <a:r>
              <a:rPr lang="da-DK" dirty="0" err="1"/>
              <a:t>each</a:t>
            </a:r>
            <a:r>
              <a:rPr lang="da-DK" dirty="0"/>
              <a:t> position.</a:t>
            </a:r>
          </a:p>
          <a:p>
            <a:r>
              <a:rPr lang="da-DK" dirty="0" err="1"/>
              <a:t>Each</a:t>
            </a:r>
            <a:r>
              <a:rPr lang="da-DK" dirty="0"/>
              <a:t> participant is given the </a:t>
            </a:r>
            <a:r>
              <a:rPr lang="da-DK" dirty="0" err="1"/>
              <a:t>cards</a:t>
            </a:r>
            <a:r>
              <a:rPr lang="da-DK" dirty="0"/>
              <a:t> matching </a:t>
            </a:r>
            <a:r>
              <a:rPr lang="da-DK" dirty="0" err="1"/>
              <a:t>their</a:t>
            </a:r>
            <a:r>
              <a:rPr lang="da-DK" dirty="0"/>
              <a:t> position</a:t>
            </a:r>
          </a:p>
          <a:p>
            <a:r>
              <a:rPr lang="da-DK" dirty="0"/>
              <a:t>The participants </a:t>
            </a:r>
            <a:r>
              <a:rPr lang="da-DK" dirty="0" err="1"/>
              <a:t>get</a:t>
            </a:r>
            <a:r>
              <a:rPr lang="da-DK" dirty="0"/>
              <a:t> </a:t>
            </a:r>
            <a:r>
              <a:rPr lang="da-DK" dirty="0" err="1"/>
              <a:t>shown</a:t>
            </a:r>
            <a:r>
              <a:rPr lang="da-DK" dirty="0"/>
              <a:t> the line up and </a:t>
            </a:r>
            <a:r>
              <a:rPr lang="da-DK" dirty="0" err="1"/>
              <a:t>description</a:t>
            </a:r>
            <a:r>
              <a:rPr lang="da-DK" dirty="0"/>
              <a:t> on the </a:t>
            </a:r>
            <a:r>
              <a:rPr lang="da-DK" dirty="0" err="1"/>
              <a:t>associated</a:t>
            </a:r>
            <a:r>
              <a:rPr lang="da-DK" dirty="0"/>
              <a:t> line up and </a:t>
            </a:r>
            <a:r>
              <a:rPr lang="da-DK" dirty="0" err="1"/>
              <a:t>read</a:t>
            </a:r>
            <a:r>
              <a:rPr lang="da-DK" dirty="0"/>
              <a:t> </a:t>
            </a:r>
            <a:r>
              <a:rPr lang="da-DK" dirty="0" err="1"/>
              <a:t>their</a:t>
            </a:r>
            <a:r>
              <a:rPr lang="da-DK" dirty="0"/>
              <a:t> card. The participants talk </a:t>
            </a:r>
            <a:r>
              <a:rPr lang="da-DK" dirty="0" err="1"/>
              <a:t>about</a:t>
            </a:r>
            <a:r>
              <a:rPr lang="da-DK" dirty="0"/>
              <a:t> the situation and the </a:t>
            </a:r>
            <a:r>
              <a:rPr lang="da-DK" dirty="0" err="1"/>
              <a:t>associated</a:t>
            </a:r>
            <a:r>
              <a:rPr lang="da-DK" dirty="0"/>
              <a:t> </a:t>
            </a:r>
            <a:r>
              <a:rPr lang="da-DK" dirty="0" err="1"/>
              <a:t>mechanics</a:t>
            </a:r>
            <a:r>
              <a:rPr lang="da-DK" dirty="0"/>
              <a:t>.</a:t>
            </a:r>
          </a:p>
          <a:p>
            <a:r>
              <a:rPr lang="da-DK" dirty="0"/>
              <a:t>The participants </a:t>
            </a:r>
            <a:r>
              <a:rPr lang="da-DK" dirty="0" err="1"/>
              <a:t>should</a:t>
            </a:r>
            <a:r>
              <a:rPr lang="da-DK" dirty="0"/>
              <a:t> not </a:t>
            </a:r>
            <a:r>
              <a:rPr lang="da-DK" dirty="0" err="1"/>
              <a:t>know</a:t>
            </a:r>
            <a:r>
              <a:rPr lang="da-DK" dirty="0"/>
              <a:t> </a:t>
            </a:r>
            <a:r>
              <a:rPr lang="da-DK" dirty="0" err="1"/>
              <a:t>what</a:t>
            </a:r>
            <a:r>
              <a:rPr lang="da-DK" dirty="0"/>
              <a:t> is on </a:t>
            </a:r>
            <a:r>
              <a:rPr lang="da-DK" dirty="0" err="1"/>
              <a:t>eachother’s</a:t>
            </a:r>
            <a:r>
              <a:rPr lang="da-DK" dirty="0"/>
              <a:t> </a:t>
            </a:r>
            <a:r>
              <a:rPr lang="da-DK" dirty="0" err="1"/>
              <a:t>cards</a:t>
            </a:r>
            <a:r>
              <a:rPr lang="da-DK" dirty="0"/>
              <a:t>. As on the </a:t>
            </a:r>
            <a:r>
              <a:rPr lang="da-DK" dirty="0" err="1"/>
              <a:t>field</a:t>
            </a:r>
            <a:r>
              <a:rPr lang="da-DK" dirty="0"/>
              <a:t>, </a:t>
            </a:r>
            <a:r>
              <a:rPr lang="da-DK" dirty="0" err="1"/>
              <a:t>you</a:t>
            </a:r>
            <a:r>
              <a:rPr lang="da-DK" dirty="0"/>
              <a:t> </a:t>
            </a:r>
            <a:r>
              <a:rPr lang="da-DK" dirty="0" err="1"/>
              <a:t>might</a:t>
            </a:r>
            <a:r>
              <a:rPr lang="da-DK" dirty="0"/>
              <a:t> </a:t>
            </a:r>
            <a:r>
              <a:rPr lang="da-DK" dirty="0" err="1"/>
              <a:t>see</a:t>
            </a:r>
            <a:r>
              <a:rPr lang="da-DK" dirty="0"/>
              <a:t> </a:t>
            </a:r>
            <a:r>
              <a:rPr lang="da-DK" dirty="0" err="1"/>
              <a:t>things</a:t>
            </a:r>
            <a:r>
              <a:rPr lang="da-DK" dirty="0"/>
              <a:t> </a:t>
            </a:r>
            <a:r>
              <a:rPr lang="da-DK" dirty="0" err="1"/>
              <a:t>differently</a:t>
            </a:r>
            <a:r>
              <a:rPr lang="da-DK" dirty="0"/>
              <a:t>. This is part of the </a:t>
            </a:r>
            <a:r>
              <a:rPr lang="da-DK" dirty="0" err="1"/>
              <a:t>exercise</a:t>
            </a:r>
            <a:r>
              <a:rPr lang="da-DK" dirty="0"/>
              <a:t>.</a:t>
            </a:r>
          </a:p>
          <a:p>
            <a:r>
              <a:rPr lang="da-DK" dirty="0"/>
              <a:t>Come to a consensus about the situation, the keys, the mechanics, responsibilities, the fouls (if any), the announcements (if any), the spot, down, distance, lateral position, game clock, and play clock of the next snap (if any).</a:t>
            </a:r>
          </a:p>
        </p:txBody>
      </p:sp>
    </p:spTree>
    <p:extLst>
      <p:ext uri="{BB962C8B-B14F-4D97-AF65-F5344CB8AC3E}">
        <p14:creationId xmlns:p14="http://schemas.microsoft.com/office/powerpoint/2010/main" val="484421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902036" y="579504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2</a:t>
            </a:r>
          </a:p>
        </p:txBody>
      </p:sp>
      <p:sp>
        <p:nvSpPr>
          <p:cNvPr id="151" name="Oval 150">
            <a:extLst>
              <a:ext uri="{FF2B5EF4-FFF2-40B4-BE49-F238E27FC236}">
                <a16:creationId xmlns:a16="http://schemas.microsoft.com/office/drawing/2014/main" id="{C1B1F426-2266-774C-236F-4DD2A78BD68F}"/>
              </a:ext>
            </a:extLst>
          </p:cNvPr>
          <p:cNvSpPr/>
          <p:nvPr/>
        </p:nvSpPr>
        <p:spPr>
          <a:xfrm>
            <a:off x="6549671" y="580601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24</a:t>
            </a:r>
          </a:p>
        </p:txBody>
      </p:sp>
      <p:sp>
        <p:nvSpPr>
          <p:cNvPr id="152" name="Oval 151">
            <a:extLst>
              <a:ext uri="{FF2B5EF4-FFF2-40B4-BE49-F238E27FC236}">
                <a16:creationId xmlns:a16="http://schemas.microsoft.com/office/drawing/2014/main" id="{C765AAB9-6346-1FDA-0F17-0AA37CB6830D}"/>
              </a:ext>
            </a:extLst>
          </p:cNvPr>
          <p:cNvSpPr/>
          <p:nvPr/>
        </p:nvSpPr>
        <p:spPr>
          <a:xfrm>
            <a:off x="1692866" y="489166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84</a:t>
            </a:r>
          </a:p>
        </p:txBody>
      </p:sp>
      <p:sp>
        <p:nvSpPr>
          <p:cNvPr id="153" name="Oval 152">
            <a:extLst>
              <a:ext uri="{FF2B5EF4-FFF2-40B4-BE49-F238E27FC236}">
                <a16:creationId xmlns:a16="http://schemas.microsoft.com/office/drawing/2014/main" id="{B72C3CD1-35BB-70D4-C399-B99EC3E1A7C9}"/>
              </a:ext>
            </a:extLst>
          </p:cNvPr>
          <p:cNvSpPr/>
          <p:nvPr/>
        </p:nvSpPr>
        <p:spPr>
          <a:xfrm>
            <a:off x="3959131" y="450373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88</a:t>
            </a:r>
          </a:p>
        </p:txBody>
      </p:sp>
      <p:sp>
        <p:nvSpPr>
          <p:cNvPr id="154" name="Oval 153">
            <a:extLst>
              <a:ext uri="{FF2B5EF4-FFF2-40B4-BE49-F238E27FC236}">
                <a16:creationId xmlns:a16="http://schemas.microsoft.com/office/drawing/2014/main" id="{1CB5701D-AFAB-D641-0816-744FD5041965}"/>
              </a:ext>
            </a:extLst>
          </p:cNvPr>
          <p:cNvSpPr/>
          <p:nvPr/>
        </p:nvSpPr>
        <p:spPr>
          <a:xfrm>
            <a:off x="9138381" y="48916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16</a:t>
            </a:r>
          </a:p>
        </p:txBody>
      </p:sp>
      <p:sp>
        <p:nvSpPr>
          <p:cNvPr id="155" name="Oval 154">
            <a:extLst>
              <a:ext uri="{FF2B5EF4-FFF2-40B4-BE49-F238E27FC236}">
                <a16:creationId xmlns:a16="http://schemas.microsoft.com/office/drawing/2014/main" id="{B9CD4D86-5165-C2F0-796D-95DBB020CF96}"/>
              </a:ext>
            </a:extLst>
          </p:cNvPr>
          <p:cNvSpPr/>
          <p:nvPr/>
        </p:nvSpPr>
        <p:spPr>
          <a:xfrm>
            <a:off x="8491661" y="489166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18</a:t>
            </a:r>
          </a:p>
        </p:txBody>
      </p:sp>
      <p:sp>
        <p:nvSpPr>
          <p:cNvPr id="4" name="TextBox 3">
            <a:extLst>
              <a:ext uri="{FF2B5EF4-FFF2-40B4-BE49-F238E27FC236}">
                <a16:creationId xmlns:a16="http://schemas.microsoft.com/office/drawing/2014/main" id="{E8CCC36B-C8F2-6CEF-E4A6-8C79970D401D}"/>
              </a:ext>
            </a:extLst>
          </p:cNvPr>
          <p:cNvSpPr txBox="1"/>
          <p:nvPr/>
        </p:nvSpPr>
        <p:spPr>
          <a:xfrm>
            <a:off x="5341627" y="523875"/>
            <a:ext cx="1508746" cy="523220"/>
          </a:xfrm>
          <a:prstGeom prst="rect">
            <a:avLst/>
          </a:prstGeom>
          <a:noFill/>
        </p:spPr>
        <p:txBody>
          <a:bodyPr wrap="none" rtlCol="0">
            <a:spAutoFit/>
          </a:bodyPr>
          <a:lstStyle/>
          <a:p>
            <a:r>
              <a:rPr lang="da-DK" sz="2800" dirty="0"/>
              <a:t>Line up 4</a:t>
            </a:r>
          </a:p>
        </p:txBody>
      </p:sp>
      <p:cxnSp>
        <p:nvCxnSpPr>
          <p:cNvPr id="6" name="Straight Arrow Connector 5">
            <a:extLst>
              <a:ext uri="{FF2B5EF4-FFF2-40B4-BE49-F238E27FC236}">
                <a16:creationId xmlns:a16="http://schemas.microsoft.com/office/drawing/2014/main" id="{6C0FFE7D-FABA-C08A-4883-64FAEEC06B6C}"/>
              </a:ext>
            </a:extLst>
          </p:cNvPr>
          <p:cNvCxnSpPr>
            <a:cxnSpLocks/>
            <a:stCxn id="153" idx="0"/>
          </p:cNvCxnSpPr>
          <p:nvPr/>
        </p:nvCxnSpPr>
        <p:spPr>
          <a:xfrm flipH="1" flipV="1">
            <a:off x="4153094" y="1328468"/>
            <a:ext cx="1" cy="3175270"/>
          </a:xfrm>
          <a:prstGeom prst="straightConnector1">
            <a:avLst/>
          </a:prstGeom>
          <a:ln w="31750">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CFF7CB1C-B4E8-4BB9-8A26-239946468125}"/>
              </a:ext>
            </a:extLst>
          </p:cNvPr>
          <p:cNvCxnSpPr>
            <a:cxnSpLocks/>
          </p:cNvCxnSpPr>
          <p:nvPr/>
        </p:nvCxnSpPr>
        <p:spPr>
          <a:xfrm flipH="1" flipV="1">
            <a:off x="2725947" y="16878"/>
            <a:ext cx="1427147" cy="131159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F8B037C-5D7E-C448-45DA-41F49AFA5D90}"/>
              </a:ext>
            </a:extLst>
          </p:cNvPr>
          <p:cNvCxnSpPr>
            <a:stCxn id="152" idx="0"/>
          </p:cNvCxnSpPr>
          <p:nvPr/>
        </p:nvCxnSpPr>
        <p:spPr>
          <a:xfrm flipH="1" flipV="1">
            <a:off x="1886829" y="2392218"/>
            <a:ext cx="1" cy="2499446"/>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21E4397F-17FF-2C2C-1620-45350B626806}"/>
              </a:ext>
            </a:extLst>
          </p:cNvPr>
          <p:cNvCxnSpPr/>
          <p:nvPr/>
        </p:nvCxnSpPr>
        <p:spPr>
          <a:xfrm>
            <a:off x="1886829" y="2392218"/>
            <a:ext cx="4532072"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1859E09-E41F-AF26-C65F-3AF347CBF321}"/>
              </a:ext>
            </a:extLst>
          </p:cNvPr>
          <p:cNvCxnSpPr>
            <a:stCxn id="154" idx="0"/>
          </p:cNvCxnSpPr>
          <p:nvPr/>
        </p:nvCxnSpPr>
        <p:spPr>
          <a:xfrm flipH="1" flipV="1">
            <a:off x="9332344" y="3429000"/>
            <a:ext cx="1" cy="1462665"/>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101FD27-CCA4-5415-F630-1D438C40F4E7}"/>
              </a:ext>
            </a:extLst>
          </p:cNvPr>
          <p:cNvCxnSpPr>
            <a:stCxn id="155" idx="0"/>
          </p:cNvCxnSpPr>
          <p:nvPr/>
        </p:nvCxnSpPr>
        <p:spPr>
          <a:xfrm flipV="1">
            <a:off x="8685625" y="3860800"/>
            <a:ext cx="2582739" cy="1030866"/>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82FEA25-4F83-7609-3B6A-E5A348495FD9}"/>
              </a:ext>
            </a:extLst>
          </p:cNvPr>
          <p:cNvCxnSpPr/>
          <p:nvPr/>
        </p:nvCxnSpPr>
        <p:spPr>
          <a:xfrm flipH="1">
            <a:off x="9138381" y="3429000"/>
            <a:ext cx="193963" cy="212941"/>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C2654636-24FE-B922-E71B-AC1E8947CF94}"/>
              </a:ext>
            </a:extLst>
          </p:cNvPr>
          <p:cNvSpPr txBox="1"/>
          <p:nvPr/>
        </p:nvSpPr>
        <p:spPr>
          <a:xfrm>
            <a:off x="4450715" y="1527028"/>
            <a:ext cx="6777785" cy="646331"/>
          </a:xfrm>
          <a:prstGeom prst="rect">
            <a:avLst/>
          </a:prstGeom>
          <a:solidFill>
            <a:schemeClr val="bg1">
              <a:lumMod val="85000"/>
            </a:schemeClr>
          </a:solidFill>
        </p:spPr>
        <p:txBody>
          <a:bodyPr wrap="square" rtlCol="0">
            <a:spAutoFit/>
          </a:bodyPr>
          <a:lstStyle/>
          <a:p>
            <a:pPr algn="ctr"/>
            <a:r>
              <a:rPr lang="en-US" dirty="0"/>
              <a:t>3/4 @ B-20. Ball position 3. Press box is to the left. Line up 4. A pass to the left of the EZ</a:t>
            </a:r>
          </a:p>
        </p:txBody>
      </p:sp>
    </p:spTree>
    <p:extLst>
      <p:ext uri="{BB962C8B-B14F-4D97-AF65-F5344CB8AC3E}">
        <p14:creationId xmlns:p14="http://schemas.microsoft.com/office/powerpoint/2010/main" val="1144658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4</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fontScale="85000" lnSpcReduction="20000"/>
          </a:bodyPr>
          <a:lstStyle/>
          <a:p>
            <a:r>
              <a:rPr lang="da-DK" u="sng" dirty="0" err="1"/>
              <a:t>Referee</a:t>
            </a:r>
            <a:r>
              <a:rPr lang="da-DK" u="sng" dirty="0"/>
              <a:t> 4</a:t>
            </a:r>
          </a:p>
          <a:p>
            <a:r>
              <a:rPr lang="en-US" dirty="0"/>
              <a:t>A has 11 players. A2 receives the snap and drops back to pass. A24 is flanking A2 looking for a defender to block in pass protection. Left tackle A68 is legally engaged with his opposite defender. A2 passes the ball to the left side of the endzone. While the ball is in the air, B99 gets to the outside of A68 who holds him, and there is clear material restriction.</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a:bodyPr>
          <a:lstStyle/>
          <a:p>
            <a:r>
              <a:rPr lang="da-DK" sz="1900" u="sng" dirty="0" err="1"/>
              <a:t>Umpire</a:t>
            </a:r>
            <a:r>
              <a:rPr lang="da-DK" sz="1900" u="sng" dirty="0"/>
              <a:t> 4</a:t>
            </a:r>
          </a:p>
          <a:p>
            <a:r>
              <a:rPr lang="en-US" dirty="0"/>
              <a:t>A has 11 players. The offensive line drops back in pass protection. The pass goes to your right. You see A88 catching the ball cleanly in the endzone.</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fontScale="85000" lnSpcReduction="20000"/>
          </a:bodyPr>
          <a:lstStyle/>
          <a:p>
            <a:r>
              <a:rPr lang="da-DK" sz="2100" u="sng" dirty="0"/>
              <a:t>Line </a:t>
            </a:r>
            <a:r>
              <a:rPr lang="da-DK" sz="2100" u="sng" dirty="0" err="1"/>
              <a:t>judge</a:t>
            </a:r>
            <a:r>
              <a:rPr lang="da-DK" sz="2100" u="sng" dirty="0"/>
              <a:t> 4</a:t>
            </a:r>
          </a:p>
          <a:p>
            <a:r>
              <a:rPr lang="en-US" dirty="0"/>
              <a:t>A84 is in the backfield in your side, A88 is on the line in a TE position in your side. There appears to be a QB flanked by a RB. A88 runs 10 yards downfield and cuts across the field. A84 runs a Seam route up the hash marks and breaks out to the rear pylon in your side of the endzone. A84 catches the ball cleanly in the endzone.</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a:bodyPr>
          <a:lstStyle/>
          <a:p>
            <a:r>
              <a:rPr lang="da-DK" sz="2100" u="sng" dirty="0" err="1"/>
              <a:t>Linesman</a:t>
            </a:r>
            <a:r>
              <a:rPr lang="da-DK" sz="2100" u="sng" dirty="0"/>
              <a:t> 4</a:t>
            </a:r>
          </a:p>
          <a:p>
            <a:r>
              <a:rPr lang="en-US" dirty="0"/>
              <a:t>A16 and A18 are both in the backfield in your side A16 is closest to you. There appears to be a QB flanked by a RB. A18 runs a shoot and stops right before the boundary at the B-17.</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fontScale="85000" lnSpcReduction="10000"/>
          </a:bodyPr>
          <a:lstStyle/>
          <a:p>
            <a:r>
              <a:rPr lang="da-DK" sz="2900" u="sng" dirty="0"/>
              <a:t>Back </a:t>
            </a:r>
            <a:r>
              <a:rPr lang="da-DK" sz="2900" u="sng" dirty="0" err="1"/>
              <a:t>judge</a:t>
            </a:r>
            <a:r>
              <a:rPr lang="da-DK" sz="2900" u="sng" dirty="0"/>
              <a:t> 4</a:t>
            </a:r>
          </a:p>
          <a:p>
            <a:r>
              <a:rPr lang="en-US" dirty="0"/>
              <a:t>B has 11 players. A84 and A88 are in L's side. A16 and A18 are in H's side. A84 is furthest out in L's side. A16 furthest out in H's slide. A84 runs 10 yards and cuts across, A88 runs a seam and breaks to the rear pylon in L's side. A16 runs a 5-yard hitch and A18 runs a shoot. A88 catches the ball cleanly in the EZ</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fontScale="92500" lnSpcReduction="20000"/>
          </a:bodyPr>
          <a:lstStyle/>
          <a:p>
            <a:r>
              <a:rPr lang="da-DK" u="sng" dirty="0"/>
              <a:t>Field judge</a:t>
            </a:r>
            <a:endParaRPr lang="da-DK" dirty="0"/>
          </a:p>
          <a:p>
            <a:r>
              <a:rPr lang="da-DK" dirty="0"/>
              <a:t>B has 11 players. A84 and A88 are wide-outs in your side. </a:t>
            </a:r>
            <a:r>
              <a:rPr lang="en-US" dirty="0"/>
              <a:t>A88 runs 10 yards downfield and cuts across the field. A84 runs a Seam route up the hash marks and breaks out to the rear pylon in your side of the endzone. A84 catches the ball cleanly in the endzone.</a:t>
            </a:r>
            <a:endParaRPr lang="da-DK" dirty="0"/>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a:bodyPr>
          <a:lstStyle/>
          <a:p>
            <a:r>
              <a:rPr lang="da-DK" u="sng" dirty="0"/>
              <a:t>Side judge</a:t>
            </a:r>
          </a:p>
          <a:p>
            <a:r>
              <a:rPr lang="da-DK" dirty="0"/>
              <a:t>B has 11 players. A16 and A18 are wide-outs in your side. </a:t>
            </a:r>
            <a:r>
              <a:rPr lang="en-US" dirty="0"/>
              <a:t>A16 runs a hitch to the B-15.</a:t>
            </a:r>
            <a:endParaRPr lang="da-DK" dirty="0"/>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2487024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CCB63A-F83F-5B2E-4D8F-67977FBD976D}"/>
              </a:ext>
            </a:extLst>
          </p:cNvPr>
          <p:cNvSpPr/>
          <p:nvPr/>
        </p:nvSpPr>
        <p:spPr>
          <a:xfrm>
            <a:off x="5902036" y="3519054"/>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18</a:t>
            </a:r>
          </a:p>
        </p:txBody>
      </p:sp>
      <p:sp>
        <p:nvSpPr>
          <p:cNvPr id="3" name="Oval 2">
            <a:extLst>
              <a:ext uri="{FF2B5EF4-FFF2-40B4-BE49-F238E27FC236}">
                <a16:creationId xmlns:a16="http://schemas.microsoft.com/office/drawing/2014/main" id="{3A7DEAA4-94CA-96BC-8EE1-80883CC31FEF}"/>
              </a:ext>
            </a:extLst>
          </p:cNvPr>
          <p:cNvSpPr/>
          <p:nvPr/>
        </p:nvSpPr>
        <p:spPr>
          <a:xfrm>
            <a:off x="4863861" y="35190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4" name="Oval 3">
            <a:extLst>
              <a:ext uri="{FF2B5EF4-FFF2-40B4-BE49-F238E27FC236}">
                <a16:creationId xmlns:a16="http://schemas.microsoft.com/office/drawing/2014/main" id="{12A3C1FA-EA4D-9D08-3F04-B3D86906C06E}"/>
              </a:ext>
            </a:extLst>
          </p:cNvPr>
          <p:cNvSpPr/>
          <p:nvPr/>
        </p:nvSpPr>
        <p:spPr>
          <a:xfrm>
            <a:off x="6937597" y="35190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31C78DC6-D99B-F5DF-A8F0-E9DA57193B96}"/>
              </a:ext>
            </a:extLst>
          </p:cNvPr>
          <p:cNvSpPr/>
          <p:nvPr/>
        </p:nvSpPr>
        <p:spPr>
          <a:xfrm>
            <a:off x="3825686" y="35190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3F2FAEC3-3936-6A52-80A6-AD79E49E3455}"/>
              </a:ext>
            </a:extLst>
          </p:cNvPr>
          <p:cNvSpPr/>
          <p:nvPr/>
        </p:nvSpPr>
        <p:spPr>
          <a:xfrm>
            <a:off x="7978387" y="35190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2A429007-7151-F88B-FD3B-9B9E03A27586}"/>
              </a:ext>
            </a:extLst>
          </p:cNvPr>
          <p:cNvSpPr/>
          <p:nvPr/>
        </p:nvSpPr>
        <p:spPr>
          <a:xfrm>
            <a:off x="5902035" y="62391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C</a:t>
            </a:r>
          </a:p>
        </p:txBody>
      </p:sp>
      <p:sp>
        <p:nvSpPr>
          <p:cNvPr id="8" name="Oval 7">
            <a:extLst>
              <a:ext uri="{FF2B5EF4-FFF2-40B4-BE49-F238E27FC236}">
                <a16:creationId xmlns:a16="http://schemas.microsoft.com/office/drawing/2014/main" id="{F85EB3AE-72A6-0646-FA8B-53EB9781977D}"/>
              </a:ext>
            </a:extLst>
          </p:cNvPr>
          <p:cNvSpPr/>
          <p:nvPr/>
        </p:nvSpPr>
        <p:spPr>
          <a:xfrm>
            <a:off x="5254400" y="510308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D</a:t>
            </a:r>
          </a:p>
        </p:txBody>
      </p:sp>
      <p:sp>
        <p:nvSpPr>
          <p:cNvPr id="9" name="Oval 8">
            <a:extLst>
              <a:ext uri="{FF2B5EF4-FFF2-40B4-BE49-F238E27FC236}">
                <a16:creationId xmlns:a16="http://schemas.microsoft.com/office/drawing/2014/main" id="{A8E5EE26-30FE-698F-54D4-70BF60FE7E83}"/>
              </a:ext>
            </a:extLst>
          </p:cNvPr>
          <p:cNvSpPr/>
          <p:nvPr/>
        </p:nvSpPr>
        <p:spPr>
          <a:xfrm>
            <a:off x="1688816" y="351905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84</a:t>
            </a:r>
          </a:p>
        </p:txBody>
      </p:sp>
      <p:sp>
        <p:nvSpPr>
          <p:cNvPr id="10" name="Oval 9">
            <a:extLst>
              <a:ext uri="{FF2B5EF4-FFF2-40B4-BE49-F238E27FC236}">
                <a16:creationId xmlns:a16="http://schemas.microsoft.com/office/drawing/2014/main" id="{DF250C8B-CDA2-4DE9-8EFB-250D48FEACB3}"/>
              </a:ext>
            </a:extLst>
          </p:cNvPr>
          <p:cNvSpPr/>
          <p:nvPr/>
        </p:nvSpPr>
        <p:spPr>
          <a:xfrm>
            <a:off x="10115257" y="351904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16</a:t>
            </a:r>
          </a:p>
        </p:txBody>
      </p:sp>
      <p:sp>
        <p:nvSpPr>
          <p:cNvPr id="11" name="Oval 10">
            <a:extLst>
              <a:ext uri="{FF2B5EF4-FFF2-40B4-BE49-F238E27FC236}">
                <a16:creationId xmlns:a16="http://schemas.microsoft.com/office/drawing/2014/main" id="{073128E2-EB31-14F4-E6A6-A4808D6B1D6A}"/>
              </a:ext>
            </a:extLst>
          </p:cNvPr>
          <p:cNvSpPr/>
          <p:nvPr/>
        </p:nvSpPr>
        <p:spPr>
          <a:xfrm>
            <a:off x="6549670" y="510308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F</a:t>
            </a:r>
          </a:p>
        </p:txBody>
      </p:sp>
      <p:sp>
        <p:nvSpPr>
          <p:cNvPr id="12" name="Oval 11">
            <a:extLst>
              <a:ext uri="{FF2B5EF4-FFF2-40B4-BE49-F238E27FC236}">
                <a16:creationId xmlns:a16="http://schemas.microsoft.com/office/drawing/2014/main" id="{A4B08354-C27A-9767-131C-381E8802D433}"/>
              </a:ext>
            </a:extLst>
          </p:cNvPr>
          <p:cNvSpPr/>
          <p:nvPr/>
        </p:nvSpPr>
        <p:spPr>
          <a:xfrm>
            <a:off x="5642327" y="510308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E</a:t>
            </a:r>
          </a:p>
        </p:txBody>
      </p:sp>
      <p:sp>
        <p:nvSpPr>
          <p:cNvPr id="13" name="Isosceles Triangle 12">
            <a:extLst>
              <a:ext uri="{FF2B5EF4-FFF2-40B4-BE49-F238E27FC236}">
                <a16:creationId xmlns:a16="http://schemas.microsoft.com/office/drawing/2014/main" id="{22B22275-D82F-7DCB-B7BA-F32E3149028E}"/>
              </a:ext>
            </a:extLst>
          </p:cNvPr>
          <p:cNvSpPr/>
          <p:nvPr/>
        </p:nvSpPr>
        <p:spPr>
          <a:xfrm rot="10800000">
            <a:off x="5642326" y="304107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sz="1400" dirty="0"/>
          </a:p>
        </p:txBody>
      </p:sp>
      <p:sp>
        <p:nvSpPr>
          <p:cNvPr id="14" name="Isosceles Triangle 13">
            <a:extLst>
              <a:ext uri="{FF2B5EF4-FFF2-40B4-BE49-F238E27FC236}">
                <a16:creationId xmlns:a16="http://schemas.microsoft.com/office/drawing/2014/main" id="{328F2C7A-949A-4420-85C8-CE244E527EB6}"/>
              </a:ext>
            </a:extLst>
          </p:cNvPr>
          <p:cNvSpPr/>
          <p:nvPr/>
        </p:nvSpPr>
        <p:spPr>
          <a:xfrm rot="10800000">
            <a:off x="6733304" y="30410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Isosceles Triangle 14">
            <a:extLst>
              <a:ext uri="{FF2B5EF4-FFF2-40B4-BE49-F238E27FC236}">
                <a16:creationId xmlns:a16="http://schemas.microsoft.com/office/drawing/2014/main" id="{99878148-388F-0581-AD2A-FAB112746464}"/>
              </a:ext>
            </a:extLst>
          </p:cNvPr>
          <p:cNvSpPr/>
          <p:nvPr/>
        </p:nvSpPr>
        <p:spPr>
          <a:xfrm rot="10800000">
            <a:off x="7761815" y="30410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Isosceles Triangle 15">
            <a:extLst>
              <a:ext uri="{FF2B5EF4-FFF2-40B4-BE49-F238E27FC236}">
                <a16:creationId xmlns:a16="http://schemas.microsoft.com/office/drawing/2014/main" id="{381FBEF4-EA1C-F13C-EA1D-F5D328F870AA}"/>
              </a:ext>
            </a:extLst>
          </p:cNvPr>
          <p:cNvSpPr/>
          <p:nvPr/>
        </p:nvSpPr>
        <p:spPr>
          <a:xfrm rot="10800000">
            <a:off x="4475934" y="304107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Isosceles Triangle 16">
            <a:extLst>
              <a:ext uri="{FF2B5EF4-FFF2-40B4-BE49-F238E27FC236}">
                <a16:creationId xmlns:a16="http://schemas.microsoft.com/office/drawing/2014/main" id="{0A32B566-3C96-A684-2BEE-EAABA6DFBB09}"/>
              </a:ext>
            </a:extLst>
          </p:cNvPr>
          <p:cNvSpPr/>
          <p:nvPr/>
        </p:nvSpPr>
        <p:spPr>
          <a:xfrm rot="10800000">
            <a:off x="6091861" y="1454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chorCtr="0"/>
          <a:lstStyle/>
          <a:p>
            <a:pPr algn="ctr"/>
            <a:endParaRPr lang="da-DK" sz="1400" dirty="0"/>
          </a:p>
        </p:txBody>
      </p:sp>
      <p:sp>
        <p:nvSpPr>
          <p:cNvPr id="18" name="Isosceles Triangle 17">
            <a:extLst>
              <a:ext uri="{FF2B5EF4-FFF2-40B4-BE49-F238E27FC236}">
                <a16:creationId xmlns:a16="http://schemas.microsoft.com/office/drawing/2014/main" id="{D13E889C-4F44-044B-E52D-F140E2761611}"/>
              </a:ext>
            </a:extLst>
          </p:cNvPr>
          <p:cNvSpPr/>
          <p:nvPr/>
        </p:nvSpPr>
        <p:spPr>
          <a:xfrm rot="10800000">
            <a:off x="8536839" y="303645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9" name="Isosceles Triangle 18">
            <a:extLst>
              <a:ext uri="{FF2B5EF4-FFF2-40B4-BE49-F238E27FC236}">
                <a16:creationId xmlns:a16="http://schemas.microsoft.com/office/drawing/2014/main" id="{51A649C0-C0E5-75AD-FEEE-94D9F7AFBA8D}"/>
              </a:ext>
            </a:extLst>
          </p:cNvPr>
          <p:cNvSpPr/>
          <p:nvPr/>
        </p:nvSpPr>
        <p:spPr>
          <a:xfrm rot="10800000">
            <a:off x="1982292"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Isosceles Triangle 19">
            <a:extLst>
              <a:ext uri="{FF2B5EF4-FFF2-40B4-BE49-F238E27FC236}">
                <a16:creationId xmlns:a16="http://schemas.microsoft.com/office/drawing/2014/main" id="{77737E93-F2C1-7B21-8685-CAEBE984FF2F}"/>
              </a:ext>
            </a:extLst>
          </p:cNvPr>
          <p:cNvSpPr/>
          <p:nvPr/>
        </p:nvSpPr>
        <p:spPr>
          <a:xfrm rot="10800000">
            <a:off x="10330962"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Isosceles Triangle 20">
            <a:extLst>
              <a:ext uri="{FF2B5EF4-FFF2-40B4-BE49-F238E27FC236}">
                <a16:creationId xmlns:a16="http://schemas.microsoft.com/office/drawing/2014/main" id="{72431B69-B5A3-991C-235E-2845FD9AF38A}"/>
              </a:ext>
            </a:extLst>
          </p:cNvPr>
          <p:cNvSpPr/>
          <p:nvPr/>
        </p:nvSpPr>
        <p:spPr>
          <a:xfrm rot="10800000">
            <a:off x="1323591" y="302488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2" name="Isosceles Triangle 21">
            <a:extLst>
              <a:ext uri="{FF2B5EF4-FFF2-40B4-BE49-F238E27FC236}">
                <a16:creationId xmlns:a16="http://schemas.microsoft.com/office/drawing/2014/main" id="{7442A18C-1745-2D0D-CC9B-FD7D12FAD18A}"/>
              </a:ext>
            </a:extLst>
          </p:cNvPr>
          <p:cNvSpPr/>
          <p:nvPr/>
        </p:nvSpPr>
        <p:spPr>
          <a:xfrm rot="10800000">
            <a:off x="3407126" y="303645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3" name="Isosceles Triangle 22">
            <a:extLst>
              <a:ext uri="{FF2B5EF4-FFF2-40B4-BE49-F238E27FC236}">
                <a16:creationId xmlns:a16="http://schemas.microsoft.com/office/drawing/2014/main" id="{291690E8-1DC2-AE27-FBCF-29ED666DF9DC}"/>
              </a:ext>
            </a:extLst>
          </p:cNvPr>
          <p:cNvSpPr/>
          <p:nvPr/>
        </p:nvSpPr>
        <p:spPr>
          <a:xfrm rot="10800000">
            <a:off x="9821781"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4" name="TextBox 23">
            <a:extLst>
              <a:ext uri="{FF2B5EF4-FFF2-40B4-BE49-F238E27FC236}">
                <a16:creationId xmlns:a16="http://schemas.microsoft.com/office/drawing/2014/main" id="{D880DAD8-FC46-9557-2CD5-8588D1E5B744}"/>
              </a:ext>
            </a:extLst>
          </p:cNvPr>
          <p:cNvSpPr txBox="1"/>
          <p:nvPr/>
        </p:nvSpPr>
        <p:spPr>
          <a:xfrm>
            <a:off x="5341627" y="523875"/>
            <a:ext cx="1508746" cy="523220"/>
          </a:xfrm>
          <a:prstGeom prst="rect">
            <a:avLst/>
          </a:prstGeom>
          <a:noFill/>
        </p:spPr>
        <p:txBody>
          <a:bodyPr wrap="none" rtlCol="0">
            <a:spAutoFit/>
          </a:bodyPr>
          <a:lstStyle/>
          <a:p>
            <a:r>
              <a:rPr lang="da-DK" sz="2800" dirty="0"/>
              <a:t>Line up 5</a:t>
            </a:r>
          </a:p>
        </p:txBody>
      </p:sp>
      <p:sp>
        <p:nvSpPr>
          <p:cNvPr id="25" name="TextBox 24">
            <a:extLst>
              <a:ext uri="{FF2B5EF4-FFF2-40B4-BE49-F238E27FC236}">
                <a16:creationId xmlns:a16="http://schemas.microsoft.com/office/drawing/2014/main" id="{71BDCD50-E9BB-3AE3-2A5A-29EAC48E9671}"/>
              </a:ext>
            </a:extLst>
          </p:cNvPr>
          <p:cNvSpPr txBox="1"/>
          <p:nvPr/>
        </p:nvSpPr>
        <p:spPr>
          <a:xfrm>
            <a:off x="2707107" y="1440000"/>
            <a:ext cx="6777785" cy="646331"/>
          </a:xfrm>
          <a:prstGeom prst="rect">
            <a:avLst/>
          </a:prstGeom>
          <a:solidFill>
            <a:schemeClr val="bg1">
              <a:lumMod val="85000"/>
            </a:schemeClr>
          </a:solidFill>
        </p:spPr>
        <p:txBody>
          <a:bodyPr wrap="square" rtlCol="0">
            <a:spAutoFit/>
          </a:bodyPr>
          <a:lstStyle/>
          <a:p>
            <a:pPr algn="ctr"/>
            <a:r>
              <a:rPr lang="en-US" dirty="0"/>
              <a:t>4/12 @ A-45. Ball position 3. Press box is to the left. Line up 5. A punt that is fair caught.</a:t>
            </a:r>
          </a:p>
        </p:txBody>
      </p:sp>
    </p:spTree>
    <p:extLst>
      <p:ext uri="{BB962C8B-B14F-4D97-AF65-F5344CB8AC3E}">
        <p14:creationId xmlns:p14="http://schemas.microsoft.com/office/powerpoint/2010/main" val="4099034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5</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a:bodyPr>
          <a:lstStyle/>
          <a:p>
            <a:r>
              <a:rPr lang="da-DK" u="sng" dirty="0" err="1"/>
              <a:t>Referee</a:t>
            </a:r>
            <a:r>
              <a:rPr lang="da-DK" u="sng" dirty="0"/>
              <a:t> 5</a:t>
            </a:r>
          </a:p>
          <a:p>
            <a:r>
              <a:rPr lang="en-US" dirty="0"/>
              <a:t>A has 11 players. A is in an obvious shield punt formation. A22 receives the snap, takes two steps and kicks the ball. The ball travels across the neutral zone.</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lnSpcReduction="10000"/>
          </a:bodyPr>
          <a:lstStyle/>
          <a:p>
            <a:r>
              <a:rPr lang="da-DK" sz="1900" u="sng" dirty="0" err="1"/>
              <a:t>Umpire</a:t>
            </a:r>
            <a:r>
              <a:rPr lang="da-DK" sz="1900" u="sng" dirty="0"/>
              <a:t> 5</a:t>
            </a:r>
          </a:p>
          <a:p>
            <a:r>
              <a:rPr lang="en-US" sz="1800" b="0" i="0" u="none" strike="noStrike" dirty="0">
                <a:solidFill>
                  <a:srgbClr val="000000"/>
                </a:solidFill>
                <a:effectLst/>
                <a:latin typeface="Calibri" panose="020F0502020204030204" pitchFamily="34" charset="0"/>
              </a:rPr>
              <a:t>A has 11 players. A is in an obvious shield punt formation. B99 is lined up inside the frame of the long-snapper A18. The punt goes over your head. The players in your area behave within the rules. There is no return.</a:t>
            </a:r>
            <a:r>
              <a:rPr lang="en-US" dirty="0"/>
              <a:t> </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fontScale="85000" lnSpcReduction="10000"/>
          </a:bodyPr>
          <a:lstStyle/>
          <a:p>
            <a:r>
              <a:rPr lang="da-DK" sz="2100" u="sng" dirty="0"/>
              <a:t>Line </a:t>
            </a:r>
            <a:r>
              <a:rPr lang="da-DK" sz="2100" u="sng" dirty="0" err="1"/>
              <a:t>judge</a:t>
            </a:r>
            <a:r>
              <a:rPr lang="da-DK" sz="2100" u="sng" dirty="0"/>
              <a:t> 5</a:t>
            </a:r>
          </a:p>
          <a:p>
            <a:r>
              <a:rPr lang="en-US" sz="1800" b="0" i="0" u="none" strike="noStrike" dirty="0">
                <a:solidFill>
                  <a:srgbClr val="000000"/>
                </a:solidFill>
                <a:effectLst/>
                <a:latin typeface="Calibri" panose="020F0502020204030204" pitchFamily="34" charset="0"/>
              </a:rPr>
              <a:t>A is in an obvious shield punt formation. A84 is on the line in your side. The kick crosses the neutral zone. A84 gets jammed at the line by two B-players but manages to get past them and races towards the returner but stops. There is no return and the players in your area behave within the rules.</a:t>
            </a:r>
            <a:r>
              <a:rPr lang="en-US" dirty="0"/>
              <a:t> </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a:bodyPr>
          <a:lstStyle/>
          <a:p>
            <a:r>
              <a:rPr lang="da-DK" sz="2100" u="sng" dirty="0" err="1"/>
              <a:t>Linesman</a:t>
            </a:r>
            <a:r>
              <a:rPr lang="da-DK" sz="2100" u="sng" dirty="0"/>
              <a:t> 5</a:t>
            </a:r>
          </a:p>
          <a:p>
            <a:r>
              <a:rPr lang="en-US" sz="1800" b="0" i="0" u="none" strike="noStrike" dirty="0">
                <a:solidFill>
                  <a:srgbClr val="000000"/>
                </a:solidFill>
                <a:effectLst/>
                <a:latin typeface="Calibri" panose="020F0502020204030204" pitchFamily="34" charset="0"/>
              </a:rPr>
              <a:t>A is in an obvious shield punt formation. A16 is on the line in your side. He gets past his two opposing B-players immediately. There is no return and the players in your area behave within the rules.</a:t>
            </a:r>
            <a:r>
              <a:rPr lang="en-US" dirty="0"/>
              <a:t> </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fontScale="92500" lnSpcReduction="20000"/>
          </a:bodyPr>
          <a:lstStyle/>
          <a:p>
            <a:r>
              <a:rPr lang="da-DK" sz="2900" u="sng" dirty="0"/>
              <a:t>Back </a:t>
            </a:r>
            <a:r>
              <a:rPr lang="da-DK" sz="2900" u="sng" dirty="0" err="1"/>
              <a:t>judge</a:t>
            </a:r>
            <a:r>
              <a:rPr lang="da-DK" sz="2900" u="sng" dirty="0"/>
              <a:t> 5</a:t>
            </a:r>
          </a:p>
          <a:p>
            <a:r>
              <a:rPr lang="en-US" sz="1800" b="0" i="0" u="none" strike="noStrike" dirty="0">
                <a:solidFill>
                  <a:srgbClr val="000000"/>
                </a:solidFill>
                <a:effectLst/>
                <a:latin typeface="Calibri" panose="020F0502020204030204" pitchFamily="34" charset="0"/>
              </a:rPr>
              <a:t>B has 11 players, one of whom is a returner. A is in an obvious shield punt formation. B23 is back as a returner. The punt comes out quickly and powerfully and travels towards B23. B23 gives a valid fair catch signal at the B-15 where he catches the ball.</a:t>
            </a:r>
            <a:r>
              <a:rPr lang="en-US" dirty="0"/>
              <a:t> </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a:bodyPr>
          <a:lstStyle/>
          <a:p>
            <a:r>
              <a:rPr lang="da-DK" u="sng" dirty="0"/>
              <a:t>Field judge</a:t>
            </a:r>
            <a:endParaRPr lang="da-DK" dirty="0"/>
          </a:p>
          <a:p>
            <a:r>
              <a:rPr lang="en-US" sz="1800" b="0" i="0" u="none" strike="noStrike" dirty="0">
                <a:solidFill>
                  <a:srgbClr val="000000"/>
                </a:solidFill>
                <a:effectLst/>
                <a:latin typeface="Calibri" panose="020F0502020204030204" pitchFamily="34" charset="0"/>
              </a:rPr>
              <a:t>B has 11 players, one of whom is a returner. There is no return and the players in your area behave within the rules.</a:t>
            </a:r>
            <a:r>
              <a:rPr lang="en-US" dirty="0"/>
              <a:t> </a:t>
            </a:r>
            <a:endParaRPr lang="da-DK" dirty="0"/>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a:bodyPr>
          <a:lstStyle/>
          <a:p>
            <a:r>
              <a:rPr lang="da-DK" u="sng" dirty="0"/>
              <a:t>Side judge</a:t>
            </a:r>
          </a:p>
          <a:p>
            <a:r>
              <a:rPr lang="en-US" sz="1800" b="0" i="0" u="none" strike="noStrike" dirty="0">
                <a:solidFill>
                  <a:srgbClr val="000000"/>
                </a:solidFill>
                <a:effectLst/>
                <a:latin typeface="Calibri" panose="020F0502020204030204" pitchFamily="34" charset="0"/>
              </a:rPr>
              <a:t>B has 11 players, one of whom is a returner. There is no return and the players in your area behave within the rules.</a:t>
            </a:r>
            <a:r>
              <a:rPr lang="en-US" dirty="0"/>
              <a:t> </a:t>
            </a:r>
            <a:endParaRPr lang="da-DK" dirty="0"/>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1127104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CCB63A-F83F-5B2E-4D8F-67977FBD976D}"/>
              </a:ext>
            </a:extLst>
          </p:cNvPr>
          <p:cNvSpPr/>
          <p:nvPr/>
        </p:nvSpPr>
        <p:spPr>
          <a:xfrm>
            <a:off x="5902036" y="3519054"/>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18</a:t>
            </a:r>
          </a:p>
        </p:txBody>
      </p:sp>
      <p:sp>
        <p:nvSpPr>
          <p:cNvPr id="3" name="Oval 2">
            <a:extLst>
              <a:ext uri="{FF2B5EF4-FFF2-40B4-BE49-F238E27FC236}">
                <a16:creationId xmlns:a16="http://schemas.microsoft.com/office/drawing/2014/main" id="{3A7DEAA4-94CA-96BC-8EE1-80883CC31FEF}"/>
              </a:ext>
            </a:extLst>
          </p:cNvPr>
          <p:cNvSpPr/>
          <p:nvPr/>
        </p:nvSpPr>
        <p:spPr>
          <a:xfrm>
            <a:off x="4863861" y="35190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4" name="Oval 3">
            <a:extLst>
              <a:ext uri="{FF2B5EF4-FFF2-40B4-BE49-F238E27FC236}">
                <a16:creationId xmlns:a16="http://schemas.microsoft.com/office/drawing/2014/main" id="{12A3C1FA-EA4D-9D08-3F04-B3D86906C06E}"/>
              </a:ext>
            </a:extLst>
          </p:cNvPr>
          <p:cNvSpPr/>
          <p:nvPr/>
        </p:nvSpPr>
        <p:spPr>
          <a:xfrm>
            <a:off x="6937597" y="35190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31C78DC6-D99B-F5DF-A8F0-E9DA57193B96}"/>
              </a:ext>
            </a:extLst>
          </p:cNvPr>
          <p:cNvSpPr/>
          <p:nvPr/>
        </p:nvSpPr>
        <p:spPr>
          <a:xfrm>
            <a:off x="3825686" y="35190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3F2FAEC3-3936-6A52-80A6-AD79E49E3455}"/>
              </a:ext>
            </a:extLst>
          </p:cNvPr>
          <p:cNvSpPr/>
          <p:nvPr/>
        </p:nvSpPr>
        <p:spPr>
          <a:xfrm>
            <a:off x="7978387" y="35190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2A429007-7151-F88B-FD3B-9B9E03A27586}"/>
              </a:ext>
            </a:extLst>
          </p:cNvPr>
          <p:cNvSpPr/>
          <p:nvPr/>
        </p:nvSpPr>
        <p:spPr>
          <a:xfrm>
            <a:off x="5902035" y="62391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C</a:t>
            </a:r>
          </a:p>
        </p:txBody>
      </p:sp>
      <p:sp>
        <p:nvSpPr>
          <p:cNvPr id="8" name="Oval 7">
            <a:extLst>
              <a:ext uri="{FF2B5EF4-FFF2-40B4-BE49-F238E27FC236}">
                <a16:creationId xmlns:a16="http://schemas.microsoft.com/office/drawing/2014/main" id="{F85EB3AE-72A6-0646-FA8B-53EB9781977D}"/>
              </a:ext>
            </a:extLst>
          </p:cNvPr>
          <p:cNvSpPr/>
          <p:nvPr/>
        </p:nvSpPr>
        <p:spPr>
          <a:xfrm>
            <a:off x="5254400" y="510308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D</a:t>
            </a:r>
          </a:p>
        </p:txBody>
      </p:sp>
      <p:sp>
        <p:nvSpPr>
          <p:cNvPr id="9" name="Oval 8">
            <a:extLst>
              <a:ext uri="{FF2B5EF4-FFF2-40B4-BE49-F238E27FC236}">
                <a16:creationId xmlns:a16="http://schemas.microsoft.com/office/drawing/2014/main" id="{A8E5EE26-30FE-698F-54D4-70BF60FE7E83}"/>
              </a:ext>
            </a:extLst>
          </p:cNvPr>
          <p:cNvSpPr/>
          <p:nvPr/>
        </p:nvSpPr>
        <p:spPr>
          <a:xfrm>
            <a:off x="1688816" y="351905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84</a:t>
            </a:r>
          </a:p>
        </p:txBody>
      </p:sp>
      <p:sp>
        <p:nvSpPr>
          <p:cNvPr id="10" name="Oval 9">
            <a:extLst>
              <a:ext uri="{FF2B5EF4-FFF2-40B4-BE49-F238E27FC236}">
                <a16:creationId xmlns:a16="http://schemas.microsoft.com/office/drawing/2014/main" id="{DF250C8B-CDA2-4DE9-8EFB-250D48FEACB3}"/>
              </a:ext>
            </a:extLst>
          </p:cNvPr>
          <p:cNvSpPr/>
          <p:nvPr/>
        </p:nvSpPr>
        <p:spPr>
          <a:xfrm>
            <a:off x="10115257" y="351904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16</a:t>
            </a:r>
          </a:p>
        </p:txBody>
      </p:sp>
      <p:sp>
        <p:nvSpPr>
          <p:cNvPr id="11" name="Oval 10">
            <a:extLst>
              <a:ext uri="{FF2B5EF4-FFF2-40B4-BE49-F238E27FC236}">
                <a16:creationId xmlns:a16="http://schemas.microsoft.com/office/drawing/2014/main" id="{073128E2-EB31-14F4-E6A6-A4808D6B1D6A}"/>
              </a:ext>
            </a:extLst>
          </p:cNvPr>
          <p:cNvSpPr/>
          <p:nvPr/>
        </p:nvSpPr>
        <p:spPr>
          <a:xfrm>
            <a:off x="6549670" y="510308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F</a:t>
            </a:r>
          </a:p>
        </p:txBody>
      </p:sp>
      <p:sp>
        <p:nvSpPr>
          <p:cNvPr id="12" name="Oval 11">
            <a:extLst>
              <a:ext uri="{FF2B5EF4-FFF2-40B4-BE49-F238E27FC236}">
                <a16:creationId xmlns:a16="http://schemas.microsoft.com/office/drawing/2014/main" id="{A4B08354-C27A-9767-131C-381E8802D433}"/>
              </a:ext>
            </a:extLst>
          </p:cNvPr>
          <p:cNvSpPr/>
          <p:nvPr/>
        </p:nvSpPr>
        <p:spPr>
          <a:xfrm>
            <a:off x="5642327" y="510308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E</a:t>
            </a:r>
          </a:p>
        </p:txBody>
      </p:sp>
      <p:sp>
        <p:nvSpPr>
          <p:cNvPr id="13" name="Isosceles Triangle 12">
            <a:extLst>
              <a:ext uri="{FF2B5EF4-FFF2-40B4-BE49-F238E27FC236}">
                <a16:creationId xmlns:a16="http://schemas.microsoft.com/office/drawing/2014/main" id="{22B22275-D82F-7DCB-B7BA-F32E3149028E}"/>
              </a:ext>
            </a:extLst>
          </p:cNvPr>
          <p:cNvSpPr/>
          <p:nvPr/>
        </p:nvSpPr>
        <p:spPr>
          <a:xfrm rot="10800000">
            <a:off x="5409419" y="304107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 name="Isosceles Triangle 13">
            <a:extLst>
              <a:ext uri="{FF2B5EF4-FFF2-40B4-BE49-F238E27FC236}">
                <a16:creationId xmlns:a16="http://schemas.microsoft.com/office/drawing/2014/main" id="{328F2C7A-949A-4420-85C8-CE244E527EB6}"/>
              </a:ext>
            </a:extLst>
          </p:cNvPr>
          <p:cNvSpPr/>
          <p:nvPr/>
        </p:nvSpPr>
        <p:spPr>
          <a:xfrm rot="10800000">
            <a:off x="6733304" y="30410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Isosceles Triangle 14">
            <a:extLst>
              <a:ext uri="{FF2B5EF4-FFF2-40B4-BE49-F238E27FC236}">
                <a16:creationId xmlns:a16="http://schemas.microsoft.com/office/drawing/2014/main" id="{99878148-388F-0581-AD2A-FAB112746464}"/>
              </a:ext>
            </a:extLst>
          </p:cNvPr>
          <p:cNvSpPr/>
          <p:nvPr/>
        </p:nvSpPr>
        <p:spPr>
          <a:xfrm rot="10800000">
            <a:off x="7761815" y="30410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Isosceles Triangle 15">
            <a:extLst>
              <a:ext uri="{FF2B5EF4-FFF2-40B4-BE49-F238E27FC236}">
                <a16:creationId xmlns:a16="http://schemas.microsoft.com/office/drawing/2014/main" id="{381FBEF4-EA1C-F13C-EA1D-F5D328F870AA}"/>
              </a:ext>
            </a:extLst>
          </p:cNvPr>
          <p:cNvSpPr/>
          <p:nvPr/>
        </p:nvSpPr>
        <p:spPr>
          <a:xfrm rot="10800000">
            <a:off x="4475934" y="304107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Isosceles Triangle 16">
            <a:extLst>
              <a:ext uri="{FF2B5EF4-FFF2-40B4-BE49-F238E27FC236}">
                <a16:creationId xmlns:a16="http://schemas.microsoft.com/office/drawing/2014/main" id="{0A32B566-3C96-A684-2BEE-EAABA6DFBB09}"/>
              </a:ext>
            </a:extLst>
          </p:cNvPr>
          <p:cNvSpPr/>
          <p:nvPr/>
        </p:nvSpPr>
        <p:spPr>
          <a:xfrm rot="10800000">
            <a:off x="6091861" y="1454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Isosceles Triangle 17">
            <a:extLst>
              <a:ext uri="{FF2B5EF4-FFF2-40B4-BE49-F238E27FC236}">
                <a16:creationId xmlns:a16="http://schemas.microsoft.com/office/drawing/2014/main" id="{D13E889C-4F44-044B-E52D-F140E2761611}"/>
              </a:ext>
            </a:extLst>
          </p:cNvPr>
          <p:cNvSpPr/>
          <p:nvPr/>
        </p:nvSpPr>
        <p:spPr>
          <a:xfrm rot="10800000">
            <a:off x="8536839" y="303645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9" name="Isosceles Triangle 18">
            <a:extLst>
              <a:ext uri="{FF2B5EF4-FFF2-40B4-BE49-F238E27FC236}">
                <a16:creationId xmlns:a16="http://schemas.microsoft.com/office/drawing/2014/main" id="{51A649C0-C0E5-75AD-FEEE-94D9F7AFBA8D}"/>
              </a:ext>
            </a:extLst>
          </p:cNvPr>
          <p:cNvSpPr/>
          <p:nvPr/>
        </p:nvSpPr>
        <p:spPr>
          <a:xfrm rot="10800000">
            <a:off x="1982292"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Isosceles Triangle 19">
            <a:extLst>
              <a:ext uri="{FF2B5EF4-FFF2-40B4-BE49-F238E27FC236}">
                <a16:creationId xmlns:a16="http://schemas.microsoft.com/office/drawing/2014/main" id="{77737E93-F2C1-7B21-8685-CAEBE984FF2F}"/>
              </a:ext>
            </a:extLst>
          </p:cNvPr>
          <p:cNvSpPr/>
          <p:nvPr/>
        </p:nvSpPr>
        <p:spPr>
          <a:xfrm rot="10800000">
            <a:off x="10330962"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Isosceles Triangle 20">
            <a:extLst>
              <a:ext uri="{FF2B5EF4-FFF2-40B4-BE49-F238E27FC236}">
                <a16:creationId xmlns:a16="http://schemas.microsoft.com/office/drawing/2014/main" id="{72431B69-B5A3-991C-235E-2845FD9AF38A}"/>
              </a:ext>
            </a:extLst>
          </p:cNvPr>
          <p:cNvSpPr/>
          <p:nvPr/>
        </p:nvSpPr>
        <p:spPr>
          <a:xfrm rot="10800000">
            <a:off x="1323591" y="302488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2" name="Isosceles Triangle 21">
            <a:extLst>
              <a:ext uri="{FF2B5EF4-FFF2-40B4-BE49-F238E27FC236}">
                <a16:creationId xmlns:a16="http://schemas.microsoft.com/office/drawing/2014/main" id="{7442A18C-1745-2D0D-CC9B-FD7D12FAD18A}"/>
              </a:ext>
            </a:extLst>
          </p:cNvPr>
          <p:cNvSpPr/>
          <p:nvPr/>
        </p:nvSpPr>
        <p:spPr>
          <a:xfrm rot="10800000">
            <a:off x="3407126" y="303645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3" name="Isosceles Triangle 22">
            <a:extLst>
              <a:ext uri="{FF2B5EF4-FFF2-40B4-BE49-F238E27FC236}">
                <a16:creationId xmlns:a16="http://schemas.microsoft.com/office/drawing/2014/main" id="{291690E8-1DC2-AE27-FBCF-29ED666DF9DC}"/>
              </a:ext>
            </a:extLst>
          </p:cNvPr>
          <p:cNvSpPr/>
          <p:nvPr/>
        </p:nvSpPr>
        <p:spPr>
          <a:xfrm rot="10800000">
            <a:off x="9821781"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4" name="TextBox 23">
            <a:extLst>
              <a:ext uri="{FF2B5EF4-FFF2-40B4-BE49-F238E27FC236}">
                <a16:creationId xmlns:a16="http://schemas.microsoft.com/office/drawing/2014/main" id="{D880DAD8-FC46-9557-2CD5-8588D1E5B744}"/>
              </a:ext>
            </a:extLst>
          </p:cNvPr>
          <p:cNvSpPr txBox="1"/>
          <p:nvPr/>
        </p:nvSpPr>
        <p:spPr>
          <a:xfrm>
            <a:off x="5341627" y="523875"/>
            <a:ext cx="1508746" cy="523220"/>
          </a:xfrm>
          <a:prstGeom prst="rect">
            <a:avLst/>
          </a:prstGeom>
          <a:noFill/>
        </p:spPr>
        <p:txBody>
          <a:bodyPr wrap="none" rtlCol="0">
            <a:spAutoFit/>
          </a:bodyPr>
          <a:lstStyle/>
          <a:p>
            <a:r>
              <a:rPr lang="da-DK" sz="2800" dirty="0"/>
              <a:t>Line up 6</a:t>
            </a:r>
          </a:p>
        </p:txBody>
      </p:sp>
      <p:sp>
        <p:nvSpPr>
          <p:cNvPr id="25" name="TextBox 24">
            <a:extLst>
              <a:ext uri="{FF2B5EF4-FFF2-40B4-BE49-F238E27FC236}">
                <a16:creationId xmlns:a16="http://schemas.microsoft.com/office/drawing/2014/main" id="{8E08214C-D478-CC02-8704-7E951F1BB52F}"/>
              </a:ext>
            </a:extLst>
          </p:cNvPr>
          <p:cNvSpPr txBox="1"/>
          <p:nvPr/>
        </p:nvSpPr>
        <p:spPr>
          <a:xfrm>
            <a:off x="2707107" y="1440000"/>
            <a:ext cx="6777785" cy="646331"/>
          </a:xfrm>
          <a:prstGeom prst="rect">
            <a:avLst/>
          </a:prstGeom>
          <a:solidFill>
            <a:schemeClr val="bg1">
              <a:lumMod val="85000"/>
            </a:schemeClr>
          </a:solidFill>
        </p:spPr>
        <p:txBody>
          <a:bodyPr wrap="square" rtlCol="0">
            <a:spAutoFit/>
          </a:bodyPr>
          <a:lstStyle/>
          <a:p>
            <a:pPr algn="ctr"/>
            <a:r>
              <a:rPr lang="en-US" dirty="0"/>
              <a:t>4/4 @ B-45. Ball position 4. Press box is to the left. Line up 6. A punt that is downed.</a:t>
            </a:r>
          </a:p>
        </p:txBody>
      </p:sp>
    </p:spTree>
    <p:extLst>
      <p:ext uri="{BB962C8B-B14F-4D97-AF65-F5344CB8AC3E}">
        <p14:creationId xmlns:p14="http://schemas.microsoft.com/office/powerpoint/2010/main" val="1685786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6</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a:bodyPr>
          <a:lstStyle/>
          <a:p>
            <a:r>
              <a:rPr lang="da-DK" u="sng" dirty="0" err="1"/>
              <a:t>Referee</a:t>
            </a:r>
            <a:r>
              <a:rPr lang="da-DK" u="sng" dirty="0"/>
              <a:t> 6</a:t>
            </a:r>
          </a:p>
          <a:p>
            <a:r>
              <a:rPr lang="en-US" dirty="0"/>
              <a:t>A has 11 players. A is in an obvious shield punt formation. A22 receives the snap, takes two steps and kicks the ball. The ball travels across the neutral zone.</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lnSpcReduction="10000"/>
          </a:bodyPr>
          <a:lstStyle/>
          <a:p>
            <a:r>
              <a:rPr lang="da-DK" sz="1900" u="sng" dirty="0" err="1"/>
              <a:t>Umpire</a:t>
            </a:r>
            <a:r>
              <a:rPr lang="da-DK" sz="1900" u="sng" dirty="0"/>
              <a:t> 6</a:t>
            </a:r>
          </a:p>
          <a:p>
            <a:r>
              <a:rPr lang="en-US" sz="1800" b="0" i="0" u="none" strike="noStrike" dirty="0">
                <a:solidFill>
                  <a:srgbClr val="000000"/>
                </a:solidFill>
                <a:effectLst/>
                <a:latin typeface="Calibri" panose="020F0502020204030204" pitchFamily="34" charset="0"/>
              </a:rPr>
              <a:t>A has 11 players. A is in an obvious shield punt formation. B99 is lined up outside the frame of the long-snapper A18. The punt goes over your head. The players in your area behave within the rules. There is no return.</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fontScale="92500" lnSpcReduction="20000"/>
          </a:bodyPr>
          <a:lstStyle/>
          <a:p>
            <a:r>
              <a:rPr lang="da-DK" sz="2100" u="sng" dirty="0"/>
              <a:t>Line </a:t>
            </a:r>
            <a:r>
              <a:rPr lang="da-DK" sz="2100" u="sng" dirty="0" err="1"/>
              <a:t>judge</a:t>
            </a:r>
            <a:r>
              <a:rPr lang="da-DK" sz="2100" u="sng" dirty="0"/>
              <a:t> 6</a:t>
            </a:r>
          </a:p>
          <a:p>
            <a:r>
              <a:rPr lang="en-US" sz="1800" b="0" i="0" u="none" strike="noStrike" dirty="0">
                <a:solidFill>
                  <a:srgbClr val="000000"/>
                </a:solidFill>
                <a:effectLst/>
                <a:latin typeface="Calibri" panose="020F0502020204030204" pitchFamily="34" charset="0"/>
              </a:rPr>
              <a:t>A is in an obvious shield punt formation. A84 is on the line in your side. The kick crosses the neutral zone. A84 gets jammed at the line by two B-players but manages to get past them and races towards the returner. The players in your area behave within the rules.</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a:bodyPr>
          <a:lstStyle/>
          <a:p>
            <a:r>
              <a:rPr lang="da-DK" sz="2100" u="sng" dirty="0" err="1"/>
              <a:t>Linesman</a:t>
            </a:r>
            <a:r>
              <a:rPr lang="da-DK" sz="2100" u="sng" dirty="0"/>
              <a:t> 6</a:t>
            </a:r>
          </a:p>
          <a:p>
            <a:r>
              <a:rPr lang="en-US" sz="1800" b="0" i="0" u="none" strike="noStrike" dirty="0">
                <a:solidFill>
                  <a:srgbClr val="000000"/>
                </a:solidFill>
                <a:effectLst/>
                <a:latin typeface="Calibri" panose="020F0502020204030204" pitchFamily="34" charset="0"/>
              </a:rPr>
              <a:t>A is in an obvious shield punt formation. A16 is on the line in your side. He gets past his two opposing B-players immediately. The players in your area behave within the rules.</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fontScale="77500" lnSpcReduction="20000"/>
          </a:bodyPr>
          <a:lstStyle/>
          <a:p>
            <a:r>
              <a:rPr lang="da-DK" sz="2900" u="sng" dirty="0"/>
              <a:t>Back </a:t>
            </a:r>
            <a:r>
              <a:rPr lang="da-DK" sz="2900" u="sng" dirty="0" err="1"/>
              <a:t>judge</a:t>
            </a:r>
            <a:r>
              <a:rPr lang="da-DK" sz="2900" u="sng" dirty="0"/>
              <a:t> 6</a:t>
            </a:r>
          </a:p>
          <a:p>
            <a:r>
              <a:rPr lang="en-US" sz="1800" b="0" i="0" u="none" strike="noStrike" dirty="0">
                <a:solidFill>
                  <a:srgbClr val="000000"/>
                </a:solidFill>
                <a:effectLst/>
                <a:latin typeface="Calibri" panose="020F0502020204030204" pitchFamily="34" charset="0"/>
              </a:rPr>
              <a:t>B has 11 players, one of whom is a returner. A is in an obvious shield punt formation. B23 is back as a returner. The punt comes out quickly and powerfully and travels towards B23. B23 avoids the ball, thinking it will go into the endzone. The ball bounces at the B-4 and lands at the B-7 where A84 touches it and keeps it in place against the ground.</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a:bodyPr>
          <a:lstStyle/>
          <a:p>
            <a:r>
              <a:rPr lang="da-DK" u="sng" dirty="0"/>
              <a:t>Field judge</a:t>
            </a:r>
          </a:p>
          <a:p>
            <a:r>
              <a:rPr lang="en-US" sz="1800" b="0" i="0" u="none" strike="noStrike" dirty="0">
                <a:solidFill>
                  <a:srgbClr val="000000"/>
                </a:solidFill>
                <a:effectLst/>
                <a:latin typeface="Calibri" panose="020F0502020204030204" pitchFamily="34" charset="0"/>
              </a:rPr>
              <a:t>B has 11 players, one of whom is a returner.</a:t>
            </a:r>
            <a:endParaRPr lang="da-DK" u="sng" dirty="0"/>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a:bodyPr>
          <a:lstStyle/>
          <a:p>
            <a:r>
              <a:rPr lang="da-DK" u="sng" dirty="0"/>
              <a:t>Side judge</a:t>
            </a:r>
          </a:p>
          <a:p>
            <a:r>
              <a:rPr lang="en-US" sz="1800" b="0" i="0" u="none" strike="noStrike" dirty="0">
                <a:solidFill>
                  <a:srgbClr val="000000"/>
                </a:solidFill>
                <a:effectLst/>
                <a:latin typeface="Calibri" panose="020F0502020204030204" pitchFamily="34" charset="0"/>
              </a:rPr>
              <a:t>B has 11 players, one of whom is a returner.</a:t>
            </a:r>
            <a:endParaRPr lang="da-DK" u="sng" dirty="0"/>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2231680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902036" y="605083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C</a:t>
            </a:r>
          </a:p>
        </p:txBody>
      </p:sp>
      <p:sp>
        <p:nvSpPr>
          <p:cNvPr id="151" name="Oval 150">
            <a:extLst>
              <a:ext uri="{FF2B5EF4-FFF2-40B4-BE49-F238E27FC236}">
                <a16:creationId xmlns:a16="http://schemas.microsoft.com/office/drawing/2014/main" id="{C1B1F426-2266-774C-236F-4DD2A78BD68F}"/>
              </a:ext>
            </a:extLst>
          </p:cNvPr>
          <p:cNvSpPr/>
          <p:nvPr/>
        </p:nvSpPr>
        <p:spPr>
          <a:xfrm>
            <a:off x="6555225" y="605083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D</a:t>
            </a:r>
          </a:p>
        </p:txBody>
      </p:sp>
      <p:sp>
        <p:nvSpPr>
          <p:cNvPr id="152" name="Oval 151">
            <a:extLst>
              <a:ext uri="{FF2B5EF4-FFF2-40B4-BE49-F238E27FC236}">
                <a16:creationId xmlns:a16="http://schemas.microsoft.com/office/drawing/2014/main" id="{C765AAB9-6346-1FDA-0F17-0AA37CB6830D}"/>
              </a:ext>
            </a:extLst>
          </p:cNvPr>
          <p:cNvSpPr/>
          <p:nvPr/>
        </p:nvSpPr>
        <p:spPr>
          <a:xfrm>
            <a:off x="1688816" y="45037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53" name="Oval 152">
            <a:extLst>
              <a:ext uri="{FF2B5EF4-FFF2-40B4-BE49-F238E27FC236}">
                <a16:creationId xmlns:a16="http://schemas.microsoft.com/office/drawing/2014/main" id="{B72C3CD1-35BB-70D4-C399-B99EC3E1A7C9}"/>
              </a:ext>
            </a:extLst>
          </p:cNvPr>
          <p:cNvSpPr/>
          <p:nvPr/>
        </p:nvSpPr>
        <p:spPr>
          <a:xfrm>
            <a:off x="7844941" y="45037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B</a:t>
            </a:r>
          </a:p>
        </p:txBody>
      </p:sp>
      <p:sp>
        <p:nvSpPr>
          <p:cNvPr id="154" name="Oval 153">
            <a:extLst>
              <a:ext uri="{FF2B5EF4-FFF2-40B4-BE49-F238E27FC236}">
                <a16:creationId xmlns:a16="http://schemas.microsoft.com/office/drawing/2014/main" id="{1CB5701D-AFAB-D641-0816-744FD5041965}"/>
              </a:ext>
            </a:extLst>
          </p:cNvPr>
          <p:cNvSpPr/>
          <p:nvPr/>
        </p:nvSpPr>
        <p:spPr>
          <a:xfrm>
            <a:off x="9467622"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F</a:t>
            </a:r>
          </a:p>
        </p:txBody>
      </p:sp>
      <p:sp>
        <p:nvSpPr>
          <p:cNvPr id="155" name="Oval 154">
            <a:extLst>
              <a:ext uri="{FF2B5EF4-FFF2-40B4-BE49-F238E27FC236}">
                <a16:creationId xmlns:a16="http://schemas.microsoft.com/office/drawing/2014/main" id="{B9CD4D86-5165-C2F0-796D-95DBB020CF96}"/>
              </a:ext>
            </a:extLst>
          </p:cNvPr>
          <p:cNvSpPr/>
          <p:nvPr/>
        </p:nvSpPr>
        <p:spPr>
          <a:xfrm>
            <a:off x="2336451"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E</a:t>
            </a:r>
          </a:p>
        </p:txBody>
      </p:sp>
      <p:sp>
        <p:nvSpPr>
          <p:cNvPr id="4" name="TextBox 3">
            <a:extLst>
              <a:ext uri="{FF2B5EF4-FFF2-40B4-BE49-F238E27FC236}">
                <a16:creationId xmlns:a16="http://schemas.microsoft.com/office/drawing/2014/main" id="{86FC03EF-20E4-CAC9-703A-9E05F6963288}"/>
              </a:ext>
            </a:extLst>
          </p:cNvPr>
          <p:cNvSpPr txBox="1"/>
          <p:nvPr/>
        </p:nvSpPr>
        <p:spPr>
          <a:xfrm>
            <a:off x="5341627" y="523875"/>
            <a:ext cx="1508746" cy="523220"/>
          </a:xfrm>
          <a:prstGeom prst="rect">
            <a:avLst/>
          </a:prstGeom>
          <a:noFill/>
        </p:spPr>
        <p:txBody>
          <a:bodyPr wrap="none" rtlCol="0">
            <a:spAutoFit/>
          </a:bodyPr>
          <a:lstStyle/>
          <a:p>
            <a:r>
              <a:rPr lang="da-DK" sz="2800" dirty="0"/>
              <a:t>Line up 3</a:t>
            </a:r>
          </a:p>
        </p:txBody>
      </p:sp>
    </p:spTree>
    <p:extLst>
      <p:ext uri="{BB962C8B-B14F-4D97-AF65-F5344CB8AC3E}">
        <p14:creationId xmlns:p14="http://schemas.microsoft.com/office/powerpoint/2010/main" val="2460420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890534" y="564937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C</a:t>
            </a:r>
          </a:p>
        </p:txBody>
      </p:sp>
      <p:sp>
        <p:nvSpPr>
          <p:cNvPr id="151" name="Oval 150">
            <a:extLst>
              <a:ext uri="{FF2B5EF4-FFF2-40B4-BE49-F238E27FC236}">
                <a16:creationId xmlns:a16="http://schemas.microsoft.com/office/drawing/2014/main" id="{C1B1F426-2266-774C-236F-4DD2A78BD68F}"/>
              </a:ext>
            </a:extLst>
          </p:cNvPr>
          <p:cNvSpPr/>
          <p:nvPr/>
        </p:nvSpPr>
        <p:spPr>
          <a:xfrm>
            <a:off x="5889600" y="628375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D</a:t>
            </a:r>
          </a:p>
        </p:txBody>
      </p:sp>
      <p:sp>
        <p:nvSpPr>
          <p:cNvPr id="152" name="Oval 151">
            <a:extLst>
              <a:ext uri="{FF2B5EF4-FFF2-40B4-BE49-F238E27FC236}">
                <a16:creationId xmlns:a16="http://schemas.microsoft.com/office/drawing/2014/main" id="{C765AAB9-6346-1FDA-0F17-0AA37CB6830D}"/>
              </a:ext>
            </a:extLst>
          </p:cNvPr>
          <p:cNvSpPr/>
          <p:nvPr/>
        </p:nvSpPr>
        <p:spPr>
          <a:xfrm>
            <a:off x="3965534" y="450374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53" name="Oval 152">
            <a:extLst>
              <a:ext uri="{FF2B5EF4-FFF2-40B4-BE49-F238E27FC236}">
                <a16:creationId xmlns:a16="http://schemas.microsoft.com/office/drawing/2014/main" id="{B72C3CD1-35BB-70D4-C399-B99EC3E1A7C9}"/>
              </a:ext>
            </a:extLst>
          </p:cNvPr>
          <p:cNvSpPr/>
          <p:nvPr/>
        </p:nvSpPr>
        <p:spPr>
          <a:xfrm>
            <a:off x="7844941" y="45037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B</a:t>
            </a:r>
          </a:p>
        </p:txBody>
      </p:sp>
      <p:sp>
        <p:nvSpPr>
          <p:cNvPr id="154" name="Oval 153">
            <a:extLst>
              <a:ext uri="{FF2B5EF4-FFF2-40B4-BE49-F238E27FC236}">
                <a16:creationId xmlns:a16="http://schemas.microsoft.com/office/drawing/2014/main" id="{1CB5701D-AFAB-D641-0816-744FD5041965}"/>
              </a:ext>
            </a:extLst>
          </p:cNvPr>
          <p:cNvSpPr/>
          <p:nvPr/>
        </p:nvSpPr>
        <p:spPr>
          <a:xfrm>
            <a:off x="9127405" y="489166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F</a:t>
            </a:r>
          </a:p>
        </p:txBody>
      </p:sp>
      <p:sp>
        <p:nvSpPr>
          <p:cNvPr id="155" name="Oval 154">
            <a:extLst>
              <a:ext uri="{FF2B5EF4-FFF2-40B4-BE49-F238E27FC236}">
                <a16:creationId xmlns:a16="http://schemas.microsoft.com/office/drawing/2014/main" id="{B9CD4D86-5165-C2F0-796D-95DBB020CF96}"/>
              </a:ext>
            </a:extLst>
          </p:cNvPr>
          <p:cNvSpPr/>
          <p:nvPr/>
        </p:nvSpPr>
        <p:spPr>
          <a:xfrm>
            <a:off x="8486173" y="489166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E</a:t>
            </a:r>
          </a:p>
        </p:txBody>
      </p:sp>
      <p:sp>
        <p:nvSpPr>
          <p:cNvPr id="4" name="TextBox 3">
            <a:extLst>
              <a:ext uri="{FF2B5EF4-FFF2-40B4-BE49-F238E27FC236}">
                <a16:creationId xmlns:a16="http://schemas.microsoft.com/office/drawing/2014/main" id="{766A4FF6-64BD-B2C2-3B13-572BF2904971}"/>
              </a:ext>
            </a:extLst>
          </p:cNvPr>
          <p:cNvSpPr txBox="1"/>
          <p:nvPr/>
        </p:nvSpPr>
        <p:spPr>
          <a:xfrm>
            <a:off x="5341627" y="523875"/>
            <a:ext cx="1508746" cy="523220"/>
          </a:xfrm>
          <a:prstGeom prst="rect">
            <a:avLst/>
          </a:prstGeom>
          <a:noFill/>
        </p:spPr>
        <p:txBody>
          <a:bodyPr wrap="none" rtlCol="0">
            <a:spAutoFit/>
          </a:bodyPr>
          <a:lstStyle/>
          <a:p>
            <a:r>
              <a:rPr lang="da-DK" sz="2800" dirty="0"/>
              <a:t>Line up 4</a:t>
            </a:r>
          </a:p>
        </p:txBody>
      </p:sp>
    </p:spTree>
    <p:extLst>
      <p:ext uri="{BB962C8B-B14F-4D97-AF65-F5344CB8AC3E}">
        <p14:creationId xmlns:p14="http://schemas.microsoft.com/office/powerpoint/2010/main" val="1842818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889600" y="564840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C</a:t>
            </a:r>
          </a:p>
        </p:txBody>
      </p:sp>
      <p:sp>
        <p:nvSpPr>
          <p:cNvPr id="151" name="Oval 150">
            <a:extLst>
              <a:ext uri="{FF2B5EF4-FFF2-40B4-BE49-F238E27FC236}">
                <a16:creationId xmlns:a16="http://schemas.microsoft.com/office/drawing/2014/main" id="{C1B1F426-2266-774C-236F-4DD2A78BD68F}"/>
              </a:ext>
            </a:extLst>
          </p:cNvPr>
          <p:cNvSpPr/>
          <p:nvPr/>
        </p:nvSpPr>
        <p:spPr>
          <a:xfrm>
            <a:off x="5889600" y="628560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D</a:t>
            </a:r>
          </a:p>
        </p:txBody>
      </p:sp>
      <p:sp>
        <p:nvSpPr>
          <p:cNvPr id="152" name="Oval 151">
            <a:extLst>
              <a:ext uri="{FF2B5EF4-FFF2-40B4-BE49-F238E27FC236}">
                <a16:creationId xmlns:a16="http://schemas.microsoft.com/office/drawing/2014/main" id="{C765AAB9-6346-1FDA-0F17-0AA37CB6830D}"/>
              </a:ext>
            </a:extLst>
          </p:cNvPr>
          <p:cNvSpPr/>
          <p:nvPr/>
        </p:nvSpPr>
        <p:spPr>
          <a:xfrm>
            <a:off x="1688816" y="45037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53" name="Oval 152">
            <a:extLst>
              <a:ext uri="{FF2B5EF4-FFF2-40B4-BE49-F238E27FC236}">
                <a16:creationId xmlns:a16="http://schemas.microsoft.com/office/drawing/2014/main" id="{B72C3CD1-35BB-70D4-C399-B99EC3E1A7C9}"/>
              </a:ext>
            </a:extLst>
          </p:cNvPr>
          <p:cNvSpPr/>
          <p:nvPr/>
        </p:nvSpPr>
        <p:spPr>
          <a:xfrm>
            <a:off x="7844941" y="45037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B</a:t>
            </a:r>
          </a:p>
        </p:txBody>
      </p:sp>
      <p:sp>
        <p:nvSpPr>
          <p:cNvPr id="154" name="Oval 153">
            <a:extLst>
              <a:ext uri="{FF2B5EF4-FFF2-40B4-BE49-F238E27FC236}">
                <a16:creationId xmlns:a16="http://schemas.microsoft.com/office/drawing/2014/main" id="{1CB5701D-AFAB-D641-0816-744FD5041965}"/>
              </a:ext>
            </a:extLst>
          </p:cNvPr>
          <p:cNvSpPr/>
          <p:nvPr/>
        </p:nvSpPr>
        <p:spPr>
          <a:xfrm>
            <a:off x="9138381" y="48916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F</a:t>
            </a:r>
          </a:p>
        </p:txBody>
      </p:sp>
      <p:sp>
        <p:nvSpPr>
          <p:cNvPr id="155" name="Oval 154">
            <a:extLst>
              <a:ext uri="{FF2B5EF4-FFF2-40B4-BE49-F238E27FC236}">
                <a16:creationId xmlns:a16="http://schemas.microsoft.com/office/drawing/2014/main" id="{B9CD4D86-5165-C2F0-796D-95DBB020CF96}"/>
              </a:ext>
            </a:extLst>
          </p:cNvPr>
          <p:cNvSpPr/>
          <p:nvPr/>
        </p:nvSpPr>
        <p:spPr>
          <a:xfrm>
            <a:off x="8491661" y="489166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E</a:t>
            </a:r>
          </a:p>
        </p:txBody>
      </p:sp>
      <p:sp>
        <p:nvSpPr>
          <p:cNvPr id="4" name="TextBox 3">
            <a:extLst>
              <a:ext uri="{FF2B5EF4-FFF2-40B4-BE49-F238E27FC236}">
                <a16:creationId xmlns:a16="http://schemas.microsoft.com/office/drawing/2014/main" id="{E8CCC36B-C8F2-6CEF-E4A6-8C79970D401D}"/>
              </a:ext>
            </a:extLst>
          </p:cNvPr>
          <p:cNvSpPr txBox="1"/>
          <p:nvPr/>
        </p:nvSpPr>
        <p:spPr>
          <a:xfrm>
            <a:off x="5341627" y="523875"/>
            <a:ext cx="1508746" cy="523220"/>
          </a:xfrm>
          <a:prstGeom prst="rect">
            <a:avLst/>
          </a:prstGeom>
          <a:noFill/>
        </p:spPr>
        <p:txBody>
          <a:bodyPr wrap="none" rtlCol="0">
            <a:spAutoFit/>
          </a:bodyPr>
          <a:lstStyle/>
          <a:p>
            <a:r>
              <a:rPr lang="da-DK" sz="2800" dirty="0"/>
              <a:t>Line up 5</a:t>
            </a:r>
          </a:p>
        </p:txBody>
      </p:sp>
    </p:spTree>
    <p:extLst>
      <p:ext uri="{BB962C8B-B14F-4D97-AF65-F5344CB8AC3E}">
        <p14:creationId xmlns:p14="http://schemas.microsoft.com/office/powerpoint/2010/main" val="2872320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CCB63A-F83F-5B2E-4D8F-67977FBD976D}"/>
              </a:ext>
            </a:extLst>
          </p:cNvPr>
          <p:cNvSpPr/>
          <p:nvPr/>
        </p:nvSpPr>
        <p:spPr>
          <a:xfrm>
            <a:off x="5902036" y="3519054"/>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3" name="Oval 2">
            <a:extLst>
              <a:ext uri="{FF2B5EF4-FFF2-40B4-BE49-F238E27FC236}">
                <a16:creationId xmlns:a16="http://schemas.microsoft.com/office/drawing/2014/main" id="{3A7DEAA4-94CA-96BC-8EE1-80883CC31FEF}"/>
              </a:ext>
            </a:extLst>
          </p:cNvPr>
          <p:cNvSpPr/>
          <p:nvPr/>
        </p:nvSpPr>
        <p:spPr>
          <a:xfrm>
            <a:off x="4863861" y="35190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4" name="Oval 3">
            <a:extLst>
              <a:ext uri="{FF2B5EF4-FFF2-40B4-BE49-F238E27FC236}">
                <a16:creationId xmlns:a16="http://schemas.microsoft.com/office/drawing/2014/main" id="{12A3C1FA-EA4D-9D08-3F04-B3D86906C06E}"/>
              </a:ext>
            </a:extLst>
          </p:cNvPr>
          <p:cNvSpPr/>
          <p:nvPr/>
        </p:nvSpPr>
        <p:spPr>
          <a:xfrm>
            <a:off x="6937597" y="35190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31C78DC6-D99B-F5DF-A8F0-E9DA57193B96}"/>
              </a:ext>
            </a:extLst>
          </p:cNvPr>
          <p:cNvSpPr/>
          <p:nvPr/>
        </p:nvSpPr>
        <p:spPr>
          <a:xfrm>
            <a:off x="3825686" y="35190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3F2FAEC3-3936-6A52-80A6-AD79E49E3455}"/>
              </a:ext>
            </a:extLst>
          </p:cNvPr>
          <p:cNvSpPr/>
          <p:nvPr/>
        </p:nvSpPr>
        <p:spPr>
          <a:xfrm>
            <a:off x="7978387" y="35190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2A429007-7151-F88B-FD3B-9B9E03A27586}"/>
              </a:ext>
            </a:extLst>
          </p:cNvPr>
          <p:cNvSpPr/>
          <p:nvPr/>
        </p:nvSpPr>
        <p:spPr>
          <a:xfrm>
            <a:off x="5902035" y="62391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C</a:t>
            </a:r>
          </a:p>
        </p:txBody>
      </p:sp>
      <p:sp>
        <p:nvSpPr>
          <p:cNvPr id="8" name="Oval 7">
            <a:extLst>
              <a:ext uri="{FF2B5EF4-FFF2-40B4-BE49-F238E27FC236}">
                <a16:creationId xmlns:a16="http://schemas.microsoft.com/office/drawing/2014/main" id="{F85EB3AE-72A6-0646-FA8B-53EB9781977D}"/>
              </a:ext>
            </a:extLst>
          </p:cNvPr>
          <p:cNvSpPr/>
          <p:nvPr/>
        </p:nvSpPr>
        <p:spPr>
          <a:xfrm>
            <a:off x="5254400" y="510308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D</a:t>
            </a:r>
          </a:p>
        </p:txBody>
      </p:sp>
      <p:sp>
        <p:nvSpPr>
          <p:cNvPr id="9" name="Oval 8">
            <a:extLst>
              <a:ext uri="{FF2B5EF4-FFF2-40B4-BE49-F238E27FC236}">
                <a16:creationId xmlns:a16="http://schemas.microsoft.com/office/drawing/2014/main" id="{A8E5EE26-30FE-698F-54D4-70BF60FE7E83}"/>
              </a:ext>
            </a:extLst>
          </p:cNvPr>
          <p:cNvSpPr/>
          <p:nvPr/>
        </p:nvSpPr>
        <p:spPr>
          <a:xfrm>
            <a:off x="1688816" y="351905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0" name="Oval 9">
            <a:extLst>
              <a:ext uri="{FF2B5EF4-FFF2-40B4-BE49-F238E27FC236}">
                <a16:creationId xmlns:a16="http://schemas.microsoft.com/office/drawing/2014/main" id="{DF250C8B-CDA2-4DE9-8EFB-250D48FEACB3}"/>
              </a:ext>
            </a:extLst>
          </p:cNvPr>
          <p:cNvSpPr/>
          <p:nvPr/>
        </p:nvSpPr>
        <p:spPr>
          <a:xfrm>
            <a:off x="10115257" y="351904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B</a:t>
            </a:r>
          </a:p>
        </p:txBody>
      </p:sp>
      <p:sp>
        <p:nvSpPr>
          <p:cNvPr id="11" name="Oval 10">
            <a:extLst>
              <a:ext uri="{FF2B5EF4-FFF2-40B4-BE49-F238E27FC236}">
                <a16:creationId xmlns:a16="http://schemas.microsoft.com/office/drawing/2014/main" id="{073128E2-EB31-14F4-E6A6-A4808D6B1D6A}"/>
              </a:ext>
            </a:extLst>
          </p:cNvPr>
          <p:cNvSpPr/>
          <p:nvPr/>
        </p:nvSpPr>
        <p:spPr>
          <a:xfrm>
            <a:off x="6549670" y="510308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F</a:t>
            </a:r>
          </a:p>
        </p:txBody>
      </p:sp>
      <p:sp>
        <p:nvSpPr>
          <p:cNvPr id="12" name="Oval 11">
            <a:extLst>
              <a:ext uri="{FF2B5EF4-FFF2-40B4-BE49-F238E27FC236}">
                <a16:creationId xmlns:a16="http://schemas.microsoft.com/office/drawing/2014/main" id="{A4B08354-C27A-9767-131C-381E8802D433}"/>
              </a:ext>
            </a:extLst>
          </p:cNvPr>
          <p:cNvSpPr/>
          <p:nvPr/>
        </p:nvSpPr>
        <p:spPr>
          <a:xfrm>
            <a:off x="5642327" y="510308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E</a:t>
            </a:r>
          </a:p>
        </p:txBody>
      </p:sp>
      <p:sp>
        <p:nvSpPr>
          <p:cNvPr id="13" name="Isosceles Triangle 12">
            <a:extLst>
              <a:ext uri="{FF2B5EF4-FFF2-40B4-BE49-F238E27FC236}">
                <a16:creationId xmlns:a16="http://schemas.microsoft.com/office/drawing/2014/main" id="{22B22275-D82F-7DCB-B7BA-F32E3149028E}"/>
              </a:ext>
            </a:extLst>
          </p:cNvPr>
          <p:cNvSpPr/>
          <p:nvPr/>
        </p:nvSpPr>
        <p:spPr>
          <a:xfrm rot="10800000">
            <a:off x="5156815" y="304107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 name="Isosceles Triangle 13">
            <a:extLst>
              <a:ext uri="{FF2B5EF4-FFF2-40B4-BE49-F238E27FC236}">
                <a16:creationId xmlns:a16="http://schemas.microsoft.com/office/drawing/2014/main" id="{328F2C7A-949A-4420-85C8-CE244E527EB6}"/>
              </a:ext>
            </a:extLst>
          </p:cNvPr>
          <p:cNvSpPr/>
          <p:nvPr/>
        </p:nvSpPr>
        <p:spPr>
          <a:xfrm rot="10800000">
            <a:off x="6733304" y="30410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Isosceles Triangle 14">
            <a:extLst>
              <a:ext uri="{FF2B5EF4-FFF2-40B4-BE49-F238E27FC236}">
                <a16:creationId xmlns:a16="http://schemas.microsoft.com/office/drawing/2014/main" id="{99878148-388F-0581-AD2A-FAB112746464}"/>
              </a:ext>
            </a:extLst>
          </p:cNvPr>
          <p:cNvSpPr/>
          <p:nvPr/>
        </p:nvSpPr>
        <p:spPr>
          <a:xfrm rot="10800000">
            <a:off x="7506441" y="304107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Isosceles Triangle 15">
            <a:extLst>
              <a:ext uri="{FF2B5EF4-FFF2-40B4-BE49-F238E27FC236}">
                <a16:creationId xmlns:a16="http://schemas.microsoft.com/office/drawing/2014/main" id="{381FBEF4-EA1C-F13C-EA1D-F5D328F870AA}"/>
              </a:ext>
            </a:extLst>
          </p:cNvPr>
          <p:cNvSpPr/>
          <p:nvPr/>
        </p:nvSpPr>
        <p:spPr>
          <a:xfrm rot="10800000">
            <a:off x="4475934" y="304107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Isosceles Triangle 16">
            <a:extLst>
              <a:ext uri="{FF2B5EF4-FFF2-40B4-BE49-F238E27FC236}">
                <a16:creationId xmlns:a16="http://schemas.microsoft.com/office/drawing/2014/main" id="{0A32B566-3C96-A684-2BEE-EAABA6DFBB09}"/>
              </a:ext>
            </a:extLst>
          </p:cNvPr>
          <p:cNvSpPr/>
          <p:nvPr/>
        </p:nvSpPr>
        <p:spPr>
          <a:xfrm rot="10800000">
            <a:off x="6091861" y="1454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Isosceles Triangle 17">
            <a:extLst>
              <a:ext uri="{FF2B5EF4-FFF2-40B4-BE49-F238E27FC236}">
                <a16:creationId xmlns:a16="http://schemas.microsoft.com/office/drawing/2014/main" id="{D13E889C-4F44-044B-E52D-F140E2761611}"/>
              </a:ext>
            </a:extLst>
          </p:cNvPr>
          <p:cNvSpPr/>
          <p:nvPr/>
        </p:nvSpPr>
        <p:spPr>
          <a:xfrm rot="10800000">
            <a:off x="8337240" y="304107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9" name="Isosceles Triangle 18">
            <a:extLst>
              <a:ext uri="{FF2B5EF4-FFF2-40B4-BE49-F238E27FC236}">
                <a16:creationId xmlns:a16="http://schemas.microsoft.com/office/drawing/2014/main" id="{51A649C0-C0E5-75AD-FEEE-94D9F7AFBA8D}"/>
              </a:ext>
            </a:extLst>
          </p:cNvPr>
          <p:cNvSpPr/>
          <p:nvPr/>
        </p:nvSpPr>
        <p:spPr>
          <a:xfrm rot="10800000">
            <a:off x="1982292"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Isosceles Triangle 19">
            <a:extLst>
              <a:ext uri="{FF2B5EF4-FFF2-40B4-BE49-F238E27FC236}">
                <a16:creationId xmlns:a16="http://schemas.microsoft.com/office/drawing/2014/main" id="{77737E93-F2C1-7B21-8685-CAEBE984FF2F}"/>
              </a:ext>
            </a:extLst>
          </p:cNvPr>
          <p:cNvSpPr/>
          <p:nvPr/>
        </p:nvSpPr>
        <p:spPr>
          <a:xfrm rot="10800000">
            <a:off x="10330962"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Isosceles Triangle 20">
            <a:extLst>
              <a:ext uri="{FF2B5EF4-FFF2-40B4-BE49-F238E27FC236}">
                <a16:creationId xmlns:a16="http://schemas.microsoft.com/office/drawing/2014/main" id="{72431B69-B5A3-991C-235E-2845FD9AF38A}"/>
              </a:ext>
            </a:extLst>
          </p:cNvPr>
          <p:cNvSpPr/>
          <p:nvPr/>
        </p:nvSpPr>
        <p:spPr>
          <a:xfrm rot="10800000">
            <a:off x="1323591" y="302488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2" name="Isosceles Triangle 21">
            <a:extLst>
              <a:ext uri="{FF2B5EF4-FFF2-40B4-BE49-F238E27FC236}">
                <a16:creationId xmlns:a16="http://schemas.microsoft.com/office/drawing/2014/main" id="{7442A18C-1745-2D0D-CC9B-FD7D12FAD18A}"/>
              </a:ext>
            </a:extLst>
          </p:cNvPr>
          <p:cNvSpPr/>
          <p:nvPr/>
        </p:nvSpPr>
        <p:spPr>
          <a:xfrm rot="10800000">
            <a:off x="3407126" y="303645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3" name="Isosceles Triangle 22">
            <a:extLst>
              <a:ext uri="{FF2B5EF4-FFF2-40B4-BE49-F238E27FC236}">
                <a16:creationId xmlns:a16="http://schemas.microsoft.com/office/drawing/2014/main" id="{291690E8-1DC2-AE27-FBCF-29ED666DF9DC}"/>
              </a:ext>
            </a:extLst>
          </p:cNvPr>
          <p:cNvSpPr/>
          <p:nvPr/>
        </p:nvSpPr>
        <p:spPr>
          <a:xfrm rot="10800000">
            <a:off x="9821781"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922838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902036" y="605083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2</a:t>
            </a:r>
          </a:p>
        </p:txBody>
      </p:sp>
      <p:sp>
        <p:nvSpPr>
          <p:cNvPr id="151" name="Oval 150">
            <a:extLst>
              <a:ext uri="{FF2B5EF4-FFF2-40B4-BE49-F238E27FC236}">
                <a16:creationId xmlns:a16="http://schemas.microsoft.com/office/drawing/2014/main" id="{C1B1F426-2266-774C-236F-4DD2A78BD68F}"/>
              </a:ext>
            </a:extLst>
          </p:cNvPr>
          <p:cNvSpPr/>
          <p:nvPr/>
        </p:nvSpPr>
        <p:spPr>
          <a:xfrm>
            <a:off x="6555225" y="605083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23</a:t>
            </a:r>
          </a:p>
        </p:txBody>
      </p:sp>
      <p:sp>
        <p:nvSpPr>
          <p:cNvPr id="152" name="Oval 151">
            <a:extLst>
              <a:ext uri="{FF2B5EF4-FFF2-40B4-BE49-F238E27FC236}">
                <a16:creationId xmlns:a16="http://schemas.microsoft.com/office/drawing/2014/main" id="{C765AAB9-6346-1FDA-0F17-0AA37CB6830D}"/>
              </a:ext>
            </a:extLst>
          </p:cNvPr>
          <p:cNvSpPr/>
          <p:nvPr/>
        </p:nvSpPr>
        <p:spPr>
          <a:xfrm>
            <a:off x="1688816" y="45037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88</a:t>
            </a:r>
            <a:endParaRPr lang="da-DK" sz="1100" dirty="0">
              <a:solidFill>
                <a:schemeClr val="tx1"/>
              </a:solidFill>
            </a:endParaRPr>
          </a:p>
        </p:txBody>
      </p:sp>
      <p:sp>
        <p:nvSpPr>
          <p:cNvPr id="153" name="Oval 152">
            <a:extLst>
              <a:ext uri="{FF2B5EF4-FFF2-40B4-BE49-F238E27FC236}">
                <a16:creationId xmlns:a16="http://schemas.microsoft.com/office/drawing/2014/main" id="{B72C3CD1-35BB-70D4-C399-B99EC3E1A7C9}"/>
              </a:ext>
            </a:extLst>
          </p:cNvPr>
          <p:cNvSpPr/>
          <p:nvPr/>
        </p:nvSpPr>
        <p:spPr>
          <a:xfrm>
            <a:off x="10115257" y="45037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a:t>
            </a:r>
          </a:p>
        </p:txBody>
      </p:sp>
      <p:sp>
        <p:nvSpPr>
          <p:cNvPr id="154" name="Oval 153">
            <a:extLst>
              <a:ext uri="{FF2B5EF4-FFF2-40B4-BE49-F238E27FC236}">
                <a16:creationId xmlns:a16="http://schemas.microsoft.com/office/drawing/2014/main" id="{1CB5701D-AFAB-D641-0816-744FD5041965}"/>
              </a:ext>
            </a:extLst>
          </p:cNvPr>
          <p:cNvSpPr/>
          <p:nvPr/>
        </p:nvSpPr>
        <p:spPr>
          <a:xfrm>
            <a:off x="9467622"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84</a:t>
            </a:r>
          </a:p>
        </p:txBody>
      </p:sp>
      <p:sp>
        <p:nvSpPr>
          <p:cNvPr id="155" name="Oval 154">
            <a:extLst>
              <a:ext uri="{FF2B5EF4-FFF2-40B4-BE49-F238E27FC236}">
                <a16:creationId xmlns:a16="http://schemas.microsoft.com/office/drawing/2014/main" id="{B9CD4D86-5165-C2F0-796D-95DBB020CF96}"/>
              </a:ext>
            </a:extLst>
          </p:cNvPr>
          <p:cNvSpPr/>
          <p:nvPr/>
        </p:nvSpPr>
        <p:spPr>
          <a:xfrm>
            <a:off x="8819987"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16</a:t>
            </a:r>
          </a:p>
        </p:txBody>
      </p:sp>
      <p:sp>
        <p:nvSpPr>
          <p:cNvPr id="156" name="TextBox 155">
            <a:extLst>
              <a:ext uri="{FF2B5EF4-FFF2-40B4-BE49-F238E27FC236}">
                <a16:creationId xmlns:a16="http://schemas.microsoft.com/office/drawing/2014/main" id="{D791E74A-6F95-E1BF-525E-ABAF8C357754}"/>
              </a:ext>
            </a:extLst>
          </p:cNvPr>
          <p:cNvSpPr txBox="1"/>
          <p:nvPr/>
        </p:nvSpPr>
        <p:spPr>
          <a:xfrm>
            <a:off x="5341627" y="523875"/>
            <a:ext cx="1508746" cy="523220"/>
          </a:xfrm>
          <a:prstGeom prst="rect">
            <a:avLst/>
          </a:prstGeom>
          <a:noFill/>
        </p:spPr>
        <p:txBody>
          <a:bodyPr wrap="none" rtlCol="0">
            <a:spAutoFit/>
          </a:bodyPr>
          <a:lstStyle/>
          <a:p>
            <a:r>
              <a:rPr lang="da-DK" sz="2800" dirty="0"/>
              <a:t>Line up 1</a:t>
            </a:r>
          </a:p>
        </p:txBody>
      </p:sp>
      <p:sp>
        <p:nvSpPr>
          <p:cNvPr id="4" name="TextBox 3">
            <a:extLst>
              <a:ext uri="{FF2B5EF4-FFF2-40B4-BE49-F238E27FC236}">
                <a16:creationId xmlns:a16="http://schemas.microsoft.com/office/drawing/2014/main" id="{5D093261-96EB-4315-F907-24DD3783F603}"/>
              </a:ext>
            </a:extLst>
          </p:cNvPr>
          <p:cNvSpPr txBox="1"/>
          <p:nvPr/>
        </p:nvSpPr>
        <p:spPr>
          <a:xfrm>
            <a:off x="2707106" y="1440000"/>
            <a:ext cx="6777785" cy="646331"/>
          </a:xfrm>
          <a:prstGeom prst="rect">
            <a:avLst/>
          </a:prstGeom>
          <a:solidFill>
            <a:schemeClr val="bg1">
              <a:lumMod val="85000"/>
            </a:schemeClr>
          </a:solidFill>
        </p:spPr>
        <p:txBody>
          <a:bodyPr wrap="square" rtlCol="0">
            <a:spAutoFit/>
          </a:bodyPr>
          <a:lstStyle/>
          <a:p>
            <a:pPr algn="ctr"/>
            <a:r>
              <a:rPr lang="en-US" dirty="0"/>
              <a:t>1/10 @ A-35. Ball: position. Press box is to the left. Line up 1. A run beyond the neutral zone to the right.</a:t>
            </a:r>
            <a:endParaRPr lang="da-DK" dirty="0"/>
          </a:p>
        </p:txBody>
      </p:sp>
    </p:spTree>
    <p:extLst>
      <p:ext uri="{BB962C8B-B14F-4D97-AF65-F5344CB8AC3E}">
        <p14:creationId xmlns:p14="http://schemas.microsoft.com/office/powerpoint/2010/main" val="154316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4167F7-F89E-0295-D365-C2BB4D8007AA}"/>
              </a:ext>
            </a:extLst>
          </p:cNvPr>
          <p:cNvSpPr/>
          <p:nvPr/>
        </p:nvSpPr>
        <p:spPr>
          <a:xfrm>
            <a:off x="5902036" y="2852304"/>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3" name="Oval 2">
            <a:extLst>
              <a:ext uri="{FF2B5EF4-FFF2-40B4-BE49-F238E27FC236}">
                <a16:creationId xmlns:a16="http://schemas.microsoft.com/office/drawing/2014/main" id="{48021FA4-5D50-B5CC-3B48-A35909D396AD}"/>
              </a:ext>
            </a:extLst>
          </p:cNvPr>
          <p:cNvSpPr/>
          <p:nvPr/>
        </p:nvSpPr>
        <p:spPr>
          <a:xfrm>
            <a:off x="5437079" y="285229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4" name="Oval 3">
            <a:extLst>
              <a:ext uri="{FF2B5EF4-FFF2-40B4-BE49-F238E27FC236}">
                <a16:creationId xmlns:a16="http://schemas.microsoft.com/office/drawing/2014/main" id="{50309927-BE77-4CEA-7D77-42E0C051B0FD}"/>
              </a:ext>
            </a:extLst>
          </p:cNvPr>
          <p:cNvSpPr/>
          <p:nvPr/>
        </p:nvSpPr>
        <p:spPr>
          <a:xfrm>
            <a:off x="6366701" y="285229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615B1F86-2CFB-8849-0354-7C09109E340B}"/>
              </a:ext>
            </a:extLst>
          </p:cNvPr>
          <p:cNvSpPr/>
          <p:nvPr/>
        </p:nvSpPr>
        <p:spPr>
          <a:xfrm>
            <a:off x="4972122" y="286006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C2E615D3-4AB5-41C4-22F4-99375654A728}"/>
              </a:ext>
            </a:extLst>
          </p:cNvPr>
          <p:cNvSpPr/>
          <p:nvPr/>
        </p:nvSpPr>
        <p:spPr>
          <a:xfrm>
            <a:off x="6837328" y="284654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44E9D8CF-04DD-CB11-3BF2-533AA6CBC673}"/>
              </a:ext>
            </a:extLst>
          </p:cNvPr>
          <p:cNvSpPr/>
          <p:nvPr/>
        </p:nvSpPr>
        <p:spPr>
          <a:xfrm>
            <a:off x="5437078" y="488661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C</a:t>
            </a:r>
          </a:p>
        </p:txBody>
      </p:sp>
      <p:sp>
        <p:nvSpPr>
          <p:cNvPr id="8" name="Oval 7">
            <a:extLst>
              <a:ext uri="{FF2B5EF4-FFF2-40B4-BE49-F238E27FC236}">
                <a16:creationId xmlns:a16="http://schemas.microsoft.com/office/drawing/2014/main" id="{BC12D4CB-7230-4891-B2A3-2FDDA001BEC5}"/>
              </a:ext>
            </a:extLst>
          </p:cNvPr>
          <p:cNvSpPr/>
          <p:nvPr/>
        </p:nvSpPr>
        <p:spPr>
          <a:xfrm>
            <a:off x="6199616" y="405415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D</a:t>
            </a:r>
          </a:p>
        </p:txBody>
      </p:sp>
      <p:sp>
        <p:nvSpPr>
          <p:cNvPr id="9" name="Oval 8">
            <a:extLst>
              <a:ext uri="{FF2B5EF4-FFF2-40B4-BE49-F238E27FC236}">
                <a16:creationId xmlns:a16="http://schemas.microsoft.com/office/drawing/2014/main" id="{DAFEE10F-4B6A-9288-615B-C518ACB32456}"/>
              </a:ext>
            </a:extLst>
          </p:cNvPr>
          <p:cNvSpPr/>
          <p:nvPr/>
        </p:nvSpPr>
        <p:spPr>
          <a:xfrm>
            <a:off x="4507165" y="304050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0" name="Oval 9">
            <a:extLst>
              <a:ext uri="{FF2B5EF4-FFF2-40B4-BE49-F238E27FC236}">
                <a16:creationId xmlns:a16="http://schemas.microsoft.com/office/drawing/2014/main" id="{50665EAA-3194-E64C-3D9D-0EBC778D6443}"/>
              </a:ext>
            </a:extLst>
          </p:cNvPr>
          <p:cNvSpPr/>
          <p:nvPr/>
        </p:nvSpPr>
        <p:spPr>
          <a:xfrm>
            <a:off x="7307955" y="304050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B</a:t>
            </a:r>
          </a:p>
        </p:txBody>
      </p:sp>
      <p:sp>
        <p:nvSpPr>
          <p:cNvPr id="11" name="Oval 10">
            <a:extLst>
              <a:ext uri="{FF2B5EF4-FFF2-40B4-BE49-F238E27FC236}">
                <a16:creationId xmlns:a16="http://schemas.microsoft.com/office/drawing/2014/main" id="{D924CBB8-F95E-1D0F-45C2-0EBDD9CD0E11}"/>
              </a:ext>
            </a:extLst>
          </p:cNvPr>
          <p:cNvSpPr/>
          <p:nvPr/>
        </p:nvSpPr>
        <p:spPr>
          <a:xfrm>
            <a:off x="7772620" y="32344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F</a:t>
            </a:r>
          </a:p>
        </p:txBody>
      </p:sp>
      <p:sp>
        <p:nvSpPr>
          <p:cNvPr id="12" name="Oval 11">
            <a:extLst>
              <a:ext uri="{FF2B5EF4-FFF2-40B4-BE49-F238E27FC236}">
                <a16:creationId xmlns:a16="http://schemas.microsoft.com/office/drawing/2014/main" id="{70095DCB-5E50-5549-D30D-71BE1A8E6F81}"/>
              </a:ext>
            </a:extLst>
          </p:cNvPr>
          <p:cNvSpPr/>
          <p:nvPr/>
        </p:nvSpPr>
        <p:spPr>
          <a:xfrm>
            <a:off x="4047439" y="323446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E</a:t>
            </a:r>
          </a:p>
        </p:txBody>
      </p:sp>
      <p:sp>
        <p:nvSpPr>
          <p:cNvPr id="13" name="Isosceles Triangle 12">
            <a:extLst>
              <a:ext uri="{FF2B5EF4-FFF2-40B4-BE49-F238E27FC236}">
                <a16:creationId xmlns:a16="http://schemas.microsoft.com/office/drawing/2014/main" id="{57582397-4D94-4C94-962E-482FCFB38511}"/>
              </a:ext>
            </a:extLst>
          </p:cNvPr>
          <p:cNvSpPr/>
          <p:nvPr/>
        </p:nvSpPr>
        <p:spPr>
          <a:xfrm rot="10800000">
            <a:off x="5631041"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 name="Isosceles Triangle 13">
            <a:extLst>
              <a:ext uri="{FF2B5EF4-FFF2-40B4-BE49-F238E27FC236}">
                <a16:creationId xmlns:a16="http://schemas.microsoft.com/office/drawing/2014/main" id="{67A902ED-C97C-9AB4-3428-080EA84C2E40}"/>
              </a:ext>
            </a:extLst>
          </p:cNvPr>
          <p:cNvSpPr/>
          <p:nvPr/>
        </p:nvSpPr>
        <p:spPr>
          <a:xfrm rot="10800000">
            <a:off x="6075403" y="2415915"/>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Isosceles Triangle 14">
            <a:extLst>
              <a:ext uri="{FF2B5EF4-FFF2-40B4-BE49-F238E27FC236}">
                <a16:creationId xmlns:a16="http://schemas.microsoft.com/office/drawing/2014/main" id="{440E76AF-1411-2E9B-A8BC-1CE8F6C4D113}"/>
              </a:ext>
            </a:extLst>
          </p:cNvPr>
          <p:cNvSpPr/>
          <p:nvPr/>
        </p:nvSpPr>
        <p:spPr>
          <a:xfrm rot="10800000">
            <a:off x="6593525" y="2415915"/>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Isosceles Triangle 15">
            <a:extLst>
              <a:ext uri="{FF2B5EF4-FFF2-40B4-BE49-F238E27FC236}">
                <a16:creationId xmlns:a16="http://schemas.microsoft.com/office/drawing/2014/main" id="{2371061D-68FF-1D9D-A345-0EFA5DA47E37}"/>
              </a:ext>
            </a:extLst>
          </p:cNvPr>
          <p:cNvSpPr/>
          <p:nvPr/>
        </p:nvSpPr>
        <p:spPr>
          <a:xfrm rot="10800000">
            <a:off x="5150571"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Isosceles Triangle 16">
            <a:extLst>
              <a:ext uri="{FF2B5EF4-FFF2-40B4-BE49-F238E27FC236}">
                <a16:creationId xmlns:a16="http://schemas.microsoft.com/office/drawing/2014/main" id="{5853B3DA-4165-95EE-E14C-43636D145A42}"/>
              </a:ext>
            </a:extLst>
          </p:cNvPr>
          <p:cNvSpPr/>
          <p:nvPr/>
        </p:nvSpPr>
        <p:spPr>
          <a:xfrm rot="10800000">
            <a:off x="8507986"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Isosceles Triangle 17">
            <a:extLst>
              <a:ext uri="{FF2B5EF4-FFF2-40B4-BE49-F238E27FC236}">
                <a16:creationId xmlns:a16="http://schemas.microsoft.com/office/drawing/2014/main" id="{20DB01C4-5FF3-1BFB-18AC-AE5B24EC38FC}"/>
              </a:ext>
            </a:extLst>
          </p:cNvPr>
          <p:cNvSpPr/>
          <p:nvPr/>
        </p:nvSpPr>
        <p:spPr>
          <a:xfrm rot="10800000">
            <a:off x="7113991" y="2415310"/>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9" name="Isosceles Triangle 18">
            <a:extLst>
              <a:ext uri="{FF2B5EF4-FFF2-40B4-BE49-F238E27FC236}">
                <a16:creationId xmlns:a16="http://schemas.microsoft.com/office/drawing/2014/main" id="{BDF45020-085E-AAC5-4A45-504BD75BD025}"/>
              </a:ext>
            </a:extLst>
          </p:cNvPr>
          <p:cNvSpPr/>
          <p:nvPr/>
        </p:nvSpPr>
        <p:spPr>
          <a:xfrm rot="10800000">
            <a:off x="4144871"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Isosceles Triangle 19">
            <a:extLst>
              <a:ext uri="{FF2B5EF4-FFF2-40B4-BE49-F238E27FC236}">
                <a16:creationId xmlns:a16="http://schemas.microsoft.com/office/drawing/2014/main" id="{82F4C447-2FEB-65F0-8AF0-65958D7BB4F1}"/>
              </a:ext>
            </a:extLst>
          </p:cNvPr>
          <p:cNvSpPr/>
          <p:nvPr/>
        </p:nvSpPr>
        <p:spPr>
          <a:xfrm rot="10800000">
            <a:off x="8043321" y="2415309"/>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Isosceles Triangle 20">
            <a:extLst>
              <a:ext uri="{FF2B5EF4-FFF2-40B4-BE49-F238E27FC236}">
                <a16:creationId xmlns:a16="http://schemas.microsoft.com/office/drawing/2014/main" id="{27309FB0-AD5E-FB14-90D9-056E3F17F6EC}"/>
              </a:ext>
            </a:extLst>
          </p:cNvPr>
          <p:cNvSpPr/>
          <p:nvPr/>
        </p:nvSpPr>
        <p:spPr>
          <a:xfrm rot="10800000">
            <a:off x="3710672"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2" name="Isosceles Triangle 21">
            <a:extLst>
              <a:ext uri="{FF2B5EF4-FFF2-40B4-BE49-F238E27FC236}">
                <a16:creationId xmlns:a16="http://schemas.microsoft.com/office/drawing/2014/main" id="{9C1243BF-90FE-5AA6-A40B-2D6A675A1FF8}"/>
              </a:ext>
            </a:extLst>
          </p:cNvPr>
          <p:cNvSpPr/>
          <p:nvPr/>
        </p:nvSpPr>
        <p:spPr>
          <a:xfrm rot="10800000">
            <a:off x="4647721"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3" name="Isosceles Triangle 22">
            <a:extLst>
              <a:ext uri="{FF2B5EF4-FFF2-40B4-BE49-F238E27FC236}">
                <a16:creationId xmlns:a16="http://schemas.microsoft.com/office/drawing/2014/main" id="{6734F4DD-A4D2-8B63-989B-D51F7C3669B0}"/>
              </a:ext>
            </a:extLst>
          </p:cNvPr>
          <p:cNvSpPr/>
          <p:nvPr/>
        </p:nvSpPr>
        <p:spPr>
          <a:xfrm rot="10800000">
            <a:off x="7578656" y="2415310"/>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022470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4167F7-F89E-0295-D365-C2BB4D8007AA}"/>
              </a:ext>
            </a:extLst>
          </p:cNvPr>
          <p:cNvSpPr/>
          <p:nvPr/>
        </p:nvSpPr>
        <p:spPr>
          <a:xfrm>
            <a:off x="5902036" y="2852304"/>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3" name="Oval 2">
            <a:extLst>
              <a:ext uri="{FF2B5EF4-FFF2-40B4-BE49-F238E27FC236}">
                <a16:creationId xmlns:a16="http://schemas.microsoft.com/office/drawing/2014/main" id="{48021FA4-5D50-B5CC-3B48-A35909D396AD}"/>
              </a:ext>
            </a:extLst>
          </p:cNvPr>
          <p:cNvSpPr/>
          <p:nvPr/>
        </p:nvSpPr>
        <p:spPr>
          <a:xfrm>
            <a:off x="5437079" y="285229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4" name="Oval 3">
            <a:extLst>
              <a:ext uri="{FF2B5EF4-FFF2-40B4-BE49-F238E27FC236}">
                <a16:creationId xmlns:a16="http://schemas.microsoft.com/office/drawing/2014/main" id="{50309927-BE77-4CEA-7D77-42E0C051B0FD}"/>
              </a:ext>
            </a:extLst>
          </p:cNvPr>
          <p:cNvSpPr/>
          <p:nvPr/>
        </p:nvSpPr>
        <p:spPr>
          <a:xfrm>
            <a:off x="6366701" y="285229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615B1F86-2CFB-8849-0354-7C09109E340B}"/>
              </a:ext>
            </a:extLst>
          </p:cNvPr>
          <p:cNvSpPr/>
          <p:nvPr/>
        </p:nvSpPr>
        <p:spPr>
          <a:xfrm>
            <a:off x="4972122" y="286006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C2E615D3-4AB5-41C4-22F4-99375654A728}"/>
              </a:ext>
            </a:extLst>
          </p:cNvPr>
          <p:cNvSpPr/>
          <p:nvPr/>
        </p:nvSpPr>
        <p:spPr>
          <a:xfrm>
            <a:off x="6837328" y="284654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44E9D8CF-04DD-CB11-3BF2-533AA6CBC673}"/>
              </a:ext>
            </a:extLst>
          </p:cNvPr>
          <p:cNvSpPr/>
          <p:nvPr/>
        </p:nvSpPr>
        <p:spPr>
          <a:xfrm>
            <a:off x="5437078" y="488661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C</a:t>
            </a:r>
          </a:p>
        </p:txBody>
      </p:sp>
      <p:sp>
        <p:nvSpPr>
          <p:cNvPr id="8" name="Oval 7">
            <a:extLst>
              <a:ext uri="{FF2B5EF4-FFF2-40B4-BE49-F238E27FC236}">
                <a16:creationId xmlns:a16="http://schemas.microsoft.com/office/drawing/2014/main" id="{BC12D4CB-7230-4891-B2A3-2FDDA001BEC5}"/>
              </a:ext>
            </a:extLst>
          </p:cNvPr>
          <p:cNvSpPr/>
          <p:nvPr/>
        </p:nvSpPr>
        <p:spPr>
          <a:xfrm>
            <a:off x="6199616" y="405415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D</a:t>
            </a:r>
          </a:p>
        </p:txBody>
      </p:sp>
      <p:sp>
        <p:nvSpPr>
          <p:cNvPr id="9" name="Oval 8">
            <a:extLst>
              <a:ext uri="{FF2B5EF4-FFF2-40B4-BE49-F238E27FC236}">
                <a16:creationId xmlns:a16="http://schemas.microsoft.com/office/drawing/2014/main" id="{DAFEE10F-4B6A-9288-615B-C518ACB32456}"/>
              </a:ext>
            </a:extLst>
          </p:cNvPr>
          <p:cNvSpPr/>
          <p:nvPr/>
        </p:nvSpPr>
        <p:spPr>
          <a:xfrm>
            <a:off x="4507165" y="304050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0" name="Oval 9">
            <a:extLst>
              <a:ext uri="{FF2B5EF4-FFF2-40B4-BE49-F238E27FC236}">
                <a16:creationId xmlns:a16="http://schemas.microsoft.com/office/drawing/2014/main" id="{50665EAA-3194-E64C-3D9D-0EBC778D6443}"/>
              </a:ext>
            </a:extLst>
          </p:cNvPr>
          <p:cNvSpPr/>
          <p:nvPr/>
        </p:nvSpPr>
        <p:spPr>
          <a:xfrm>
            <a:off x="7307955" y="304050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B</a:t>
            </a:r>
          </a:p>
        </p:txBody>
      </p:sp>
      <p:sp>
        <p:nvSpPr>
          <p:cNvPr id="11" name="Oval 10">
            <a:extLst>
              <a:ext uri="{FF2B5EF4-FFF2-40B4-BE49-F238E27FC236}">
                <a16:creationId xmlns:a16="http://schemas.microsoft.com/office/drawing/2014/main" id="{D924CBB8-F95E-1D0F-45C2-0EBDD9CD0E11}"/>
              </a:ext>
            </a:extLst>
          </p:cNvPr>
          <p:cNvSpPr/>
          <p:nvPr/>
        </p:nvSpPr>
        <p:spPr>
          <a:xfrm>
            <a:off x="7772620" y="32344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F</a:t>
            </a:r>
          </a:p>
        </p:txBody>
      </p:sp>
      <p:sp>
        <p:nvSpPr>
          <p:cNvPr id="12" name="Oval 11">
            <a:extLst>
              <a:ext uri="{FF2B5EF4-FFF2-40B4-BE49-F238E27FC236}">
                <a16:creationId xmlns:a16="http://schemas.microsoft.com/office/drawing/2014/main" id="{70095DCB-5E50-5549-D30D-71BE1A8E6F81}"/>
              </a:ext>
            </a:extLst>
          </p:cNvPr>
          <p:cNvSpPr/>
          <p:nvPr/>
        </p:nvSpPr>
        <p:spPr>
          <a:xfrm>
            <a:off x="4047439" y="323446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E</a:t>
            </a:r>
          </a:p>
        </p:txBody>
      </p:sp>
      <p:sp>
        <p:nvSpPr>
          <p:cNvPr id="13" name="Isosceles Triangle 12">
            <a:extLst>
              <a:ext uri="{FF2B5EF4-FFF2-40B4-BE49-F238E27FC236}">
                <a16:creationId xmlns:a16="http://schemas.microsoft.com/office/drawing/2014/main" id="{57582397-4D94-4C94-962E-482FCFB38511}"/>
              </a:ext>
            </a:extLst>
          </p:cNvPr>
          <p:cNvSpPr/>
          <p:nvPr/>
        </p:nvSpPr>
        <p:spPr>
          <a:xfrm rot="10800000">
            <a:off x="4435366" y="158345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 name="Isosceles Triangle 13">
            <a:extLst>
              <a:ext uri="{FF2B5EF4-FFF2-40B4-BE49-F238E27FC236}">
                <a16:creationId xmlns:a16="http://schemas.microsoft.com/office/drawing/2014/main" id="{67A902ED-C97C-9AB4-3428-080EA84C2E40}"/>
              </a:ext>
            </a:extLst>
          </p:cNvPr>
          <p:cNvSpPr/>
          <p:nvPr/>
        </p:nvSpPr>
        <p:spPr>
          <a:xfrm rot="10800000">
            <a:off x="5722500" y="177742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Isosceles Triangle 14">
            <a:extLst>
              <a:ext uri="{FF2B5EF4-FFF2-40B4-BE49-F238E27FC236}">
                <a16:creationId xmlns:a16="http://schemas.microsoft.com/office/drawing/2014/main" id="{440E76AF-1411-2E9B-A8BC-1CE8F6C4D113}"/>
              </a:ext>
            </a:extLst>
          </p:cNvPr>
          <p:cNvSpPr/>
          <p:nvPr/>
        </p:nvSpPr>
        <p:spPr>
          <a:xfrm rot="10800000">
            <a:off x="7502783" y="158345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Isosceles Triangle 15">
            <a:extLst>
              <a:ext uri="{FF2B5EF4-FFF2-40B4-BE49-F238E27FC236}">
                <a16:creationId xmlns:a16="http://schemas.microsoft.com/office/drawing/2014/main" id="{2371061D-68FF-1D9D-A345-0EFA5DA47E37}"/>
              </a:ext>
            </a:extLst>
          </p:cNvPr>
          <p:cNvSpPr/>
          <p:nvPr/>
        </p:nvSpPr>
        <p:spPr>
          <a:xfrm rot="10800000">
            <a:off x="5150571"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Isosceles Triangle 16">
            <a:extLst>
              <a:ext uri="{FF2B5EF4-FFF2-40B4-BE49-F238E27FC236}">
                <a16:creationId xmlns:a16="http://schemas.microsoft.com/office/drawing/2014/main" id="{5853B3DA-4165-95EE-E14C-43636D145A42}"/>
              </a:ext>
            </a:extLst>
          </p:cNvPr>
          <p:cNvSpPr/>
          <p:nvPr/>
        </p:nvSpPr>
        <p:spPr>
          <a:xfrm rot="10800000">
            <a:off x="8365111"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Isosceles Triangle 17">
            <a:extLst>
              <a:ext uri="{FF2B5EF4-FFF2-40B4-BE49-F238E27FC236}">
                <a16:creationId xmlns:a16="http://schemas.microsoft.com/office/drawing/2014/main" id="{20DB01C4-5FF3-1BFB-18AC-AE5B24EC38FC}"/>
              </a:ext>
            </a:extLst>
          </p:cNvPr>
          <p:cNvSpPr/>
          <p:nvPr/>
        </p:nvSpPr>
        <p:spPr>
          <a:xfrm rot="10800000">
            <a:off x="6289963"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9" name="Isosceles Triangle 18">
            <a:extLst>
              <a:ext uri="{FF2B5EF4-FFF2-40B4-BE49-F238E27FC236}">
                <a16:creationId xmlns:a16="http://schemas.microsoft.com/office/drawing/2014/main" id="{BDF45020-085E-AAC5-4A45-504BD75BD025}"/>
              </a:ext>
            </a:extLst>
          </p:cNvPr>
          <p:cNvSpPr/>
          <p:nvPr/>
        </p:nvSpPr>
        <p:spPr>
          <a:xfrm rot="10800000">
            <a:off x="4008369"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Isosceles Triangle 19">
            <a:extLst>
              <a:ext uri="{FF2B5EF4-FFF2-40B4-BE49-F238E27FC236}">
                <a16:creationId xmlns:a16="http://schemas.microsoft.com/office/drawing/2014/main" id="{82F4C447-2FEB-65F0-8AF0-65958D7BB4F1}"/>
              </a:ext>
            </a:extLst>
          </p:cNvPr>
          <p:cNvSpPr/>
          <p:nvPr/>
        </p:nvSpPr>
        <p:spPr>
          <a:xfrm rot="10800000">
            <a:off x="7647838"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Isosceles Triangle 20">
            <a:extLst>
              <a:ext uri="{FF2B5EF4-FFF2-40B4-BE49-F238E27FC236}">
                <a16:creationId xmlns:a16="http://schemas.microsoft.com/office/drawing/2014/main" id="{27309FB0-AD5E-FB14-90D9-056E3F17F6EC}"/>
              </a:ext>
            </a:extLst>
          </p:cNvPr>
          <p:cNvSpPr/>
          <p:nvPr/>
        </p:nvSpPr>
        <p:spPr>
          <a:xfrm rot="10800000">
            <a:off x="3319037"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2" name="Isosceles Triangle 21">
            <a:extLst>
              <a:ext uri="{FF2B5EF4-FFF2-40B4-BE49-F238E27FC236}">
                <a16:creationId xmlns:a16="http://schemas.microsoft.com/office/drawing/2014/main" id="{9C1243BF-90FE-5AA6-A40B-2D6A675A1FF8}"/>
              </a:ext>
            </a:extLst>
          </p:cNvPr>
          <p:cNvSpPr/>
          <p:nvPr/>
        </p:nvSpPr>
        <p:spPr>
          <a:xfrm rot="10800000">
            <a:off x="4647721"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3" name="Isosceles Triangle 22">
            <a:extLst>
              <a:ext uri="{FF2B5EF4-FFF2-40B4-BE49-F238E27FC236}">
                <a16:creationId xmlns:a16="http://schemas.microsoft.com/office/drawing/2014/main" id="{6734F4DD-A4D2-8B63-989B-D51F7C3669B0}"/>
              </a:ext>
            </a:extLst>
          </p:cNvPr>
          <p:cNvSpPr/>
          <p:nvPr/>
        </p:nvSpPr>
        <p:spPr>
          <a:xfrm rot="10800000">
            <a:off x="7041428"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53478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BE2498-E579-CD12-A00B-32C8BE02966C}"/>
              </a:ext>
            </a:extLst>
          </p:cNvPr>
          <p:cNvSpPr/>
          <p:nvPr/>
        </p:nvSpPr>
        <p:spPr>
          <a:xfrm>
            <a:off x="5902036" y="2364509"/>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5E17FDBF-3320-60D6-219F-F766EC75F376}"/>
              </a:ext>
            </a:extLst>
          </p:cNvPr>
          <p:cNvSpPr/>
          <p:nvPr/>
        </p:nvSpPr>
        <p:spPr>
          <a:xfrm>
            <a:off x="5254401" y="236450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14F0D440-837B-9B03-C431-0D8B6C8F40D4}"/>
              </a:ext>
            </a:extLst>
          </p:cNvPr>
          <p:cNvSpPr/>
          <p:nvPr/>
        </p:nvSpPr>
        <p:spPr>
          <a:xfrm>
            <a:off x="6549671" y="236450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06FC2473-D4A5-DAD7-7021-CD91527D5B5A}"/>
              </a:ext>
            </a:extLst>
          </p:cNvPr>
          <p:cNvSpPr/>
          <p:nvPr/>
        </p:nvSpPr>
        <p:spPr>
          <a:xfrm>
            <a:off x="4606766" y="236450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8" name="Oval 7">
            <a:extLst>
              <a:ext uri="{FF2B5EF4-FFF2-40B4-BE49-F238E27FC236}">
                <a16:creationId xmlns:a16="http://schemas.microsoft.com/office/drawing/2014/main" id="{9243BEDA-1095-532D-F523-BA1853FD7EB3}"/>
              </a:ext>
            </a:extLst>
          </p:cNvPr>
          <p:cNvSpPr/>
          <p:nvPr/>
        </p:nvSpPr>
        <p:spPr>
          <a:xfrm>
            <a:off x="7197306" y="236450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9" name="Oval 8">
            <a:extLst>
              <a:ext uri="{FF2B5EF4-FFF2-40B4-BE49-F238E27FC236}">
                <a16:creationId xmlns:a16="http://schemas.microsoft.com/office/drawing/2014/main" id="{59B85C99-251B-1AA3-04D1-69C09DA7CBDB}"/>
              </a:ext>
            </a:extLst>
          </p:cNvPr>
          <p:cNvSpPr/>
          <p:nvPr/>
        </p:nvSpPr>
        <p:spPr>
          <a:xfrm>
            <a:off x="5902036" y="391160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C</a:t>
            </a:r>
          </a:p>
        </p:txBody>
      </p:sp>
      <p:sp>
        <p:nvSpPr>
          <p:cNvPr id="10" name="Oval 9">
            <a:extLst>
              <a:ext uri="{FF2B5EF4-FFF2-40B4-BE49-F238E27FC236}">
                <a16:creationId xmlns:a16="http://schemas.microsoft.com/office/drawing/2014/main" id="{A744ED7A-A8BD-1E34-2F65-4304D421F006}"/>
              </a:ext>
            </a:extLst>
          </p:cNvPr>
          <p:cNvSpPr/>
          <p:nvPr/>
        </p:nvSpPr>
        <p:spPr>
          <a:xfrm>
            <a:off x="6555225" y="391160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D</a:t>
            </a:r>
          </a:p>
        </p:txBody>
      </p:sp>
      <p:sp>
        <p:nvSpPr>
          <p:cNvPr id="11" name="Oval 10">
            <a:extLst>
              <a:ext uri="{FF2B5EF4-FFF2-40B4-BE49-F238E27FC236}">
                <a16:creationId xmlns:a16="http://schemas.microsoft.com/office/drawing/2014/main" id="{B1057418-CBFE-49E8-4B80-BC144AD54513}"/>
              </a:ext>
            </a:extLst>
          </p:cNvPr>
          <p:cNvSpPr/>
          <p:nvPr/>
        </p:nvSpPr>
        <p:spPr>
          <a:xfrm>
            <a:off x="1688816" y="236450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2" name="Oval 11">
            <a:extLst>
              <a:ext uri="{FF2B5EF4-FFF2-40B4-BE49-F238E27FC236}">
                <a16:creationId xmlns:a16="http://schemas.microsoft.com/office/drawing/2014/main" id="{AE898AF1-F7BC-7D50-7247-16C1BCF20EB1}"/>
              </a:ext>
            </a:extLst>
          </p:cNvPr>
          <p:cNvSpPr/>
          <p:nvPr/>
        </p:nvSpPr>
        <p:spPr>
          <a:xfrm>
            <a:off x="10115257" y="236450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B</a:t>
            </a:r>
          </a:p>
        </p:txBody>
      </p:sp>
      <p:sp>
        <p:nvSpPr>
          <p:cNvPr id="13" name="Oval 12">
            <a:extLst>
              <a:ext uri="{FF2B5EF4-FFF2-40B4-BE49-F238E27FC236}">
                <a16:creationId xmlns:a16="http://schemas.microsoft.com/office/drawing/2014/main" id="{A7920853-07FE-9667-0C59-4F0F2004621B}"/>
              </a:ext>
            </a:extLst>
          </p:cNvPr>
          <p:cNvSpPr/>
          <p:nvPr/>
        </p:nvSpPr>
        <p:spPr>
          <a:xfrm>
            <a:off x="9467622" y="275243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F</a:t>
            </a:r>
          </a:p>
        </p:txBody>
      </p:sp>
      <p:sp>
        <p:nvSpPr>
          <p:cNvPr id="14" name="Oval 13">
            <a:extLst>
              <a:ext uri="{FF2B5EF4-FFF2-40B4-BE49-F238E27FC236}">
                <a16:creationId xmlns:a16="http://schemas.microsoft.com/office/drawing/2014/main" id="{40D2906A-F8AE-AE33-A225-AE9CF675F242}"/>
              </a:ext>
            </a:extLst>
          </p:cNvPr>
          <p:cNvSpPr/>
          <p:nvPr/>
        </p:nvSpPr>
        <p:spPr>
          <a:xfrm>
            <a:off x="8819987" y="275243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E</a:t>
            </a:r>
          </a:p>
        </p:txBody>
      </p:sp>
    </p:spTree>
    <p:extLst>
      <p:ext uri="{BB962C8B-B14F-4D97-AF65-F5344CB8AC3E}">
        <p14:creationId xmlns:p14="http://schemas.microsoft.com/office/powerpoint/2010/main" val="3245477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1</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a:bodyPr>
          <a:lstStyle/>
          <a:p>
            <a:r>
              <a:rPr lang="da-DK" u="sng" dirty="0" err="1"/>
              <a:t>Referee</a:t>
            </a:r>
            <a:r>
              <a:rPr lang="da-DK" u="sng" dirty="0"/>
              <a:t> 1</a:t>
            </a:r>
          </a:p>
          <a:p>
            <a:r>
              <a:rPr lang="en-US" dirty="0"/>
              <a:t>A has 11 players. A2 receives the snap and hands the ball to A23 who runs the </a:t>
            </a:r>
            <a:r>
              <a:rPr lang="en-US" dirty="0" err="1"/>
              <a:t>the</a:t>
            </a:r>
            <a:r>
              <a:rPr lang="en-US" dirty="0"/>
              <a:t> right side and crosses the neutral zone</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a:bodyPr>
          <a:lstStyle/>
          <a:p>
            <a:r>
              <a:rPr lang="da-DK" u="sng" dirty="0" err="1"/>
              <a:t>Umpire</a:t>
            </a:r>
            <a:r>
              <a:rPr lang="da-DK" u="sng" dirty="0"/>
              <a:t> 1</a:t>
            </a:r>
          </a:p>
          <a:p>
            <a:r>
              <a:rPr lang="en-US" dirty="0"/>
              <a:t>A has 11 players. At the snap, RT A66 blocks DE B98 low at 3 o'clock at the A-35. The run goes to the right.</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a:bodyPr>
          <a:lstStyle/>
          <a:p>
            <a:r>
              <a:rPr lang="da-DK" u="sng" dirty="0"/>
              <a:t>Line </a:t>
            </a:r>
            <a:r>
              <a:rPr lang="da-DK" u="sng" dirty="0" err="1"/>
              <a:t>judge</a:t>
            </a:r>
            <a:r>
              <a:rPr lang="da-DK" u="sng" dirty="0"/>
              <a:t> 1</a:t>
            </a:r>
          </a:p>
          <a:p>
            <a:r>
              <a:rPr lang="en-US" dirty="0"/>
              <a:t>B54 leaves the field. A88 is on the line in your side</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a:bodyPr>
          <a:lstStyle/>
          <a:p>
            <a:r>
              <a:rPr lang="da-DK" u="sng" dirty="0" err="1"/>
              <a:t>Linesman</a:t>
            </a:r>
            <a:r>
              <a:rPr lang="da-DK" u="sng" dirty="0"/>
              <a:t> 1</a:t>
            </a:r>
          </a:p>
          <a:p>
            <a:r>
              <a:rPr lang="en-US" dirty="0"/>
              <a:t>B54 leaves the field. A8 is on the line and A84 and A16 are both in the backfield on your side. A23 is tackled inbounds at the A-46 outside the numbers.</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a:bodyPr>
          <a:lstStyle/>
          <a:p>
            <a:r>
              <a:rPr lang="da-DK" u="sng" dirty="0"/>
              <a:t>Back </a:t>
            </a:r>
            <a:r>
              <a:rPr lang="da-DK" u="sng" dirty="0" err="1"/>
              <a:t>judge</a:t>
            </a:r>
            <a:r>
              <a:rPr lang="da-DK" u="sng" dirty="0"/>
              <a:t> 1</a:t>
            </a:r>
          </a:p>
          <a:p>
            <a:r>
              <a:rPr lang="en-US" dirty="0"/>
              <a:t>8 seconds left on the play clock. Team B has 12 players on the field. B54 leaves the field. The run goes to the right and the ball dies outside the numbers.</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a:bodyPr>
          <a:lstStyle/>
          <a:p>
            <a:r>
              <a:rPr lang="da-DK" u="sng" dirty="0"/>
              <a:t>Field judge</a:t>
            </a:r>
          </a:p>
          <a:p>
            <a:r>
              <a:rPr lang="da-DK" dirty="0"/>
              <a:t>B has 12 players on the field. B54 leaves the field. The run goes to the right side and the ball dies outside the numbers.</a:t>
            </a:r>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a:bodyPr>
          <a:lstStyle/>
          <a:p>
            <a:r>
              <a:rPr lang="da-DK" u="sng" dirty="0"/>
              <a:t>Side judge</a:t>
            </a:r>
            <a:endParaRPr lang="da-DK" dirty="0"/>
          </a:p>
          <a:p>
            <a:r>
              <a:rPr lang="da-DK" dirty="0"/>
              <a:t>B has 12 players on the field. B54 leaves the field. The run goes to the right side and the ball dies outside the numbers.</a:t>
            </a:r>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2181183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902036" y="605083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2</a:t>
            </a:r>
          </a:p>
        </p:txBody>
      </p:sp>
      <p:sp>
        <p:nvSpPr>
          <p:cNvPr id="151" name="Oval 150">
            <a:extLst>
              <a:ext uri="{FF2B5EF4-FFF2-40B4-BE49-F238E27FC236}">
                <a16:creationId xmlns:a16="http://schemas.microsoft.com/office/drawing/2014/main" id="{C1B1F426-2266-774C-236F-4DD2A78BD68F}"/>
              </a:ext>
            </a:extLst>
          </p:cNvPr>
          <p:cNvSpPr/>
          <p:nvPr/>
        </p:nvSpPr>
        <p:spPr>
          <a:xfrm>
            <a:off x="6555225" y="605083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23</a:t>
            </a:r>
          </a:p>
        </p:txBody>
      </p:sp>
      <p:sp>
        <p:nvSpPr>
          <p:cNvPr id="152" name="Oval 151">
            <a:extLst>
              <a:ext uri="{FF2B5EF4-FFF2-40B4-BE49-F238E27FC236}">
                <a16:creationId xmlns:a16="http://schemas.microsoft.com/office/drawing/2014/main" id="{C765AAB9-6346-1FDA-0F17-0AA37CB6830D}"/>
              </a:ext>
            </a:extLst>
          </p:cNvPr>
          <p:cNvSpPr/>
          <p:nvPr/>
        </p:nvSpPr>
        <p:spPr>
          <a:xfrm>
            <a:off x="1688816" y="45037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88</a:t>
            </a:r>
          </a:p>
        </p:txBody>
      </p:sp>
      <p:sp>
        <p:nvSpPr>
          <p:cNvPr id="153" name="Oval 152">
            <a:extLst>
              <a:ext uri="{FF2B5EF4-FFF2-40B4-BE49-F238E27FC236}">
                <a16:creationId xmlns:a16="http://schemas.microsoft.com/office/drawing/2014/main" id="{B72C3CD1-35BB-70D4-C399-B99EC3E1A7C9}"/>
              </a:ext>
            </a:extLst>
          </p:cNvPr>
          <p:cNvSpPr/>
          <p:nvPr/>
        </p:nvSpPr>
        <p:spPr>
          <a:xfrm>
            <a:off x="10115257" y="45037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84</a:t>
            </a:r>
          </a:p>
        </p:txBody>
      </p:sp>
      <p:sp>
        <p:nvSpPr>
          <p:cNvPr id="154" name="Oval 153">
            <a:extLst>
              <a:ext uri="{FF2B5EF4-FFF2-40B4-BE49-F238E27FC236}">
                <a16:creationId xmlns:a16="http://schemas.microsoft.com/office/drawing/2014/main" id="{1CB5701D-AFAB-D641-0816-744FD5041965}"/>
              </a:ext>
            </a:extLst>
          </p:cNvPr>
          <p:cNvSpPr/>
          <p:nvPr/>
        </p:nvSpPr>
        <p:spPr>
          <a:xfrm>
            <a:off x="9467622"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16</a:t>
            </a:r>
          </a:p>
        </p:txBody>
      </p:sp>
      <p:sp>
        <p:nvSpPr>
          <p:cNvPr id="155" name="Oval 154">
            <a:extLst>
              <a:ext uri="{FF2B5EF4-FFF2-40B4-BE49-F238E27FC236}">
                <a16:creationId xmlns:a16="http://schemas.microsoft.com/office/drawing/2014/main" id="{B9CD4D86-5165-C2F0-796D-95DBB020CF96}"/>
              </a:ext>
            </a:extLst>
          </p:cNvPr>
          <p:cNvSpPr/>
          <p:nvPr/>
        </p:nvSpPr>
        <p:spPr>
          <a:xfrm>
            <a:off x="2336451"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a:t>
            </a:r>
          </a:p>
        </p:txBody>
      </p:sp>
      <p:sp>
        <p:nvSpPr>
          <p:cNvPr id="4" name="TextBox 3">
            <a:extLst>
              <a:ext uri="{FF2B5EF4-FFF2-40B4-BE49-F238E27FC236}">
                <a16:creationId xmlns:a16="http://schemas.microsoft.com/office/drawing/2014/main" id="{A9AD7BC4-6C7A-933B-42A2-5D0F11AD9DD4}"/>
              </a:ext>
            </a:extLst>
          </p:cNvPr>
          <p:cNvSpPr txBox="1"/>
          <p:nvPr/>
        </p:nvSpPr>
        <p:spPr>
          <a:xfrm>
            <a:off x="5341627" y="523875"/>
            <a:ext cx="1508746" cy="523220"/>
          </a:xfrm>
          <a:prstGeom prst="rect">
            <a:avLst/>
          </a:prstGeom>
          <a:noFill/>
        </p:spPr>
        <p:txBody>
          <a:bodyPr wrap="none" rtlCol="0">
            <a:spAutoFit/>
          </a:bodyPr>
          <a:lstStyle/>
          <a:p>
            <a:r>
              <a:rPr lang="da-DK" sz="2800" dirty="0"/>
              <a:t>Line up 2</a:t>
            </a:r>
          </a:p>
        </p:txBody>
      </p:sp>
      <p:sp>
        <p:nvSpPr>
          <p:cNvPr id="5" name="TextBox 4">
            <a:extLst>
              <a:ext uri="{FF2B5EF4-FFF2-40B4-BE49-F238E27FC236}">
                <a16:creationId xmlns:a16="http://schemas.microsoft.com/office/drawing/2014/main" id="{C125D3E7-9BEA-96DE-5E04-9DA6AAC6462C}"/>
              </a:ext>
            </a:extLst>
          </p:cNvPr>
          <p:cNvSpPr txBox="1"/>
          <p:nvPr/>
        </p:nvSpPr>
        <p:spPr>
          <a:xfrm>
            <a:off x="2707200" y="1440000"/>
            <a:ext cx="6777785" cy="646331"/>
          </a:xfrm>
          <a:prstGeom prst="rect">
            <a:avLst/>
          </a:prstGeom>
          <a:solidFill>
            <a:schemeClr val="bg1">
              <a:lumMod val="85000"/>
            </a:schemeClr>
          </a:solidFill>
        </p:spPr>
        <p:txBody>
          <a:bodyPr wrap="square" rtlCol="0">
            <a:spAutoFit/>
          </a:bodyPr>
          <a:lstStyle/>
          <a:p>
            <a:pPr algn="ctr"/>
            <a:r>
              <a:rPr lang="en-US" dirty="0"/>
              <a:t>2/9 @ A-40. Ball: position 5. Press box is to the left. Line up 2. A run beyond the neutral zone to the left</a:t>
            </a:r>
            <a:endParaRPr lang="da-DK" dirty="0"/>
          </a:p>
        </p:txBody>
      </p:sp>
    </p:spTree>
    <p:extLst>
      <p:ext uri="{BB962C8B-B14F-4D97-AF65-F5344CB8AC3E}">
        <p14:creationId xmlns:p14="http://schemas.microsoft.com/office/powerpoint/2010/main" val="1371188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2</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a:bodyPr>
          <a:lstStyle/>
          <a:p>
            <a:r>
              <a:rPr lang="da-DK" u="sng" dirty="0" err="1"/>
              <a:t>Referee</a:t>
            </a:r>
            <a:r>
              <a:rPr lang="da-DK" u="sng" dirty="0"/>
              <a:t> 2</a:t>
            </a:r>
          </a:p>
          <a:p>
            <a:r>
              <a:rPr lang="en-US" dirty="0"/>
              <a:t>A has 11 players. A2 receives the snap and hands the ball to A23 who runs the </a:t>
            </a:r>
            <a:r>
              <a:rPr lang="en-US" dirty="0" err="1"/>
              <a:t>the</a:t>
            </a:r>
            <a:r>
              <a:rPr lang="en-US" dirty="0"/>
              <a:t> left side and crosses the neutral zone</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a:bodyPr>
          <a:lstStyle/>
          <a:p>
            <a:r>
              <a:rPr lang="da-DK" u="sng" dirty="0" err="1"/>
              <a:t>Umpire</a:t>
            </a:r>
            <a:r>
              <a:rPr lang="da-DK" u="sng" dirty="0"/>
              <a:t> 2</a:t>
            </a:r>
          </a:p>
          <a:p>
            <a:r>
              <a:rPr lang="en-US" dirty="0"/>
              <a:t>A has 11 players. The run goes to the left  and the ball dies outside the hash. RG A53 holds B93 at A-43 while the runner was at A-46.</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a:bodyPr>
          <a:lstStyle/>
          <a:p>
            <a:r>
              <a:rPr lang="da-DK" u="sng" dirty="0"/>
              <a:t>Line </a:t>
            </a:r>
            <a:r>
              <a:rPr lang="da-DK" u="sng" dirty="0" err="1"/>
              <a:t>judge</a:t>
            </a:r>
            <a:r>
              <a:rPr lang="da-DK" u="sng" dirty="0"/>
              <a:t> 2</a:t>
            </a:r>
          </a:p>
          <a:p>
            <a:r>
              <a:rPr lang="en-US" dirty="0"/>
              <a:t>A88 is on the line and A8 is in the backfield in your side. The spot marked by H is enough for a first down.</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a:bodyPr>
          <a:lstStyle/>
          <a:p>
            <a:r>
              <a:rPr lang="da-DK" u="sng" dirty="0" err="1"/>
              <a:t>Linesman</a:t>
            </a:r>
            <a:r>
              <a:rPr lang="da-DK" u="sng" dirty="0"/>
              <a:t> 2</a:t>
            </a:r>
          </a:p>
          <a:p>
            <a:r>
              <a:rPr lang="en-US" dirty="0"/>
              <a:t>A84 is on the line and A16 is in the backfield on your side. A23 is tackled inbounds at the A-49 outside the numbers.  Your spot is close to the line to gain, but you are unsure.</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a:bodyPr>
          <a:lstStyle/>
          <a:p>
            <a:r>
              <a:rPr lang="da-DK" u="sng" dirty="0"/>
              <a:t>Back </a:t>
            </a:r>
            <a:r>
              <a:rPr lang="da-DK" u="sng" dirty="0" err="1"/>
              <a:t>judge</a:t>
            </a:r>
            <a:r>
              <a:rPr lang="da-DK" u="sng" dirty="0"/>
              <a:t> 2</a:t>
            </a:r>
          </a:p>
          <a:p>
            <a:r>
              <a:rPr lang="en-US" dirty="0"/>
              <a:t>Team B has 11 players. A snaps the ball with more than 10 seconds left on the play clock. The run goes to the left and the ball dies outside the numbers.</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a:bodyPr>
          <a:lstStyle/>
          <a:p>
            <a:r>
              <a:rPr lang="da-DK" u="sng" dirty="0"/>
              <a:t>Field judge</a:t>
            </a:r>
            <a:endParaRPr lang="da-DK" dirty="0"/>
          </a:p>
          <a:p>
            <a:r>
              <a:rPr lang="da-DK" dirty="0"/>
              <a:t>Team B has 11 players. </a:t>
            </a:r>
            <a:r>
              <a:rPr lang="en-US" dirty="0"/>
              <a:t>A88 and A8 are wide outs in your side.</a:t>
            </a:r>
            <a:r>
              <a:rPr lang="da-DK" dirty="0"/>
              <a:t> The run gods to the left. The runner is tackeled outside the numbers.</a:t>
            </a:r>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a:bodyPr>
          <a:lstStyle/>
          <a:p>
            <a:r>
              <a:rPr lang="da-DK" u="sng" dirty="0"/>
              <a:t>Side judge</a:t>
            </a:r>
          </a:p>
          <a:p>
            <a:r>
              <a:rPr lang="da-DK" dirty="0"/>
              <a:t>Team B has 11 players. </a:t>
            </a:r>
            <a:r>
              <a:rPr lang="en-US" dirty="0"/>
              <a:t>A84 and A16 are wideouts on your side. </a:t>
            </a:r>
            <a:r>
              <a:rPr lang="da-DK" dirty="0"/>
              <a:t>The run gods to the left. The runner is tackeled outside the numbers.</a:t>
            </a:r>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2913642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88E95C-6DB0-DAD2-6A1E-484463E48981}"/>
              </a:ext>
            </a:extLst>
          </p:cNvPr>
          <p:cNvSpPr/>
          <p:nvPr/>
        </p:nvSpPr>
        <p:spPr>
          <a:xfrm>
            <a:off x="5902036" y="2899341"/>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3" name="Oval 2">
            <a:extLst>
              <a:ext uri="{FF2B5EF4-FFF2-40B4-BE49-F238E27FC236}">
                <a16:creationId xmlns:a16="http://schemas.microsoft.com/office/drawing/2014/main" id="{135F259D-9B98-2975-8AB1-998FFE5F19C6}"/>
              </a:ext>
            </a:extLst>
          </p:cNvPr>
          <p:cNvSpPr/>
          <p:nvPr/>
        </p:nvSpPr>
        <p:spPr>
          <a:xfrm>
            <a:off x="5254401" y="28993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4" name="Oval 3">
            <a:extLst>
              <a:ext uri="{FF2B5EF4-FFF2-40B4-BE49-F238E27FC236}">
                <a16:creationId xmlns:a16="http://schemas.microsoft.com/office/drawing/2014/main" id="{1822934F-6E38-08D6-328F-01390E0660FC}"/>
              </a:ext>
            </a:extLst>
          </p:cNvPr>
          <p:cNvSpPr/>
          <p:nvPr/>
        </p:nvSpPr>
        <p:spPr>
          <a:xfrm>
            <a:off x="6549671" y="289934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85DC53C9-DD93-D65A-97AB-6CB459E17759}"/>
              </a:ext>
            </a:extLst>
          </p:cNvPr>
          <p:cNvSpPr/>
          <p:nvPr/>
        </p:nvSpPr>
        <p:spPr>
          <a:xfrm>
            <a:off x="4606766" y="289933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EA9685B4-BF28-B7AD-0514-BF92CE2B24E5}"/>
              </a:ext>
            </a:extLst>
          </p:cNvPr>
          <p:cNvSpPr/>
          <p:nvPr/>
        </p:nvSpPr>
        <p:spPr>
          <a:xfrm>
            <a:off x="7197306" y="289933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9CA1D12C-A8DA-0B5C-82A2-BCF97948EB22}"/>
              </a:ext>
            </a:extLst>
          </p:cNvPr>
          <p:cNvSpPr/>
          <p:nvPr/>
        </p:nvSpPr>
        <p:spPr>
          <a:xfrm>
            <a:off x="5902036" y="444643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2</a:t>
            </a:r>
          </a:p>
        </p:txBody>
      </p:sp>
      <p:sp>
        <p:nvSpPr>
          <p:cNvPr id="8" name="Oval 7">
            <a:extLst>
              <a:ext uri="{FF2B5EF4-FFF2-40B4-BE49-F238E27FC236}">
                <a16:creationId xmlns:a16="http://schemas.microsoft.com/office/drawing/2014/main" id="{7B5FA0AD-E0E3-4EF5-CA38-B9B6A107EBFE}"/>
              </a:ext>
            </a:extLst>
          </p:cNvPr>
          <p:cNvSpPr/>
          <p:nvPr/>
        </p:nvSpPr>
        <p:spPr>
          <a:xfrm>
            <a:off x="5254401" y="444137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23</a:t>
            </a:r>
          </a:p>
        </p:txBody>
      </p:sp>
      <p:sp>
        <p:nvSpPr>
          <p:cNvPr id="9" name="Oval 8">
            <a:extLst>
              <a:ext uri="{FF2B5EF4-FFF2-40B4-BE49-F238E27FC236}">
                <a16:creationId xmlns:a16="http://schemas.microsoft.com/office/drawing/2014/main" id="{33B9C97D-C17A-0567-9FC6-D27B1AD8DD8C}"/>
              </a:ext>
            </a:extLst>
          </p:cNvPr>
          <p:cNvSpPr/>
          <p:nvPr/>
        </p:nvSpPr>
        <p:spPr>
          <a:xfrm>
            <a:off x="1688816" y="289933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84</a:t>
            </a:r>
          </a:p>
        </p:txBody>
      </p:sp>
      <p:sp>
        <p:nvSpPr>
          <p:cNvPr id="10" name="Oval 9">
            <a:extLst>
              <a:ext uri="{FF2B5EF4-FFF2-40B4-BE49-F238E27FC236}">
                <a16:creationId xmlns:a16="http://schemas.microsoft.com/office/drawing/2014/main" id="{7DC2F003-703E-7661-7CEC-D3A2A41E8F1C}"/>
              </a:ext>
            </a:extLst>
          </p:cNvPr>
          <p:cNvSpPr/>
          <p:nvPr/>
        </p:nvSpPr>
        <p:spPr>
          <a:xfrm>
            <a:off x="7844941" y="289933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88</a:t>
            </a:r>
          </a:p>
        </p:txBody>
      </p:sp>
      <p:sp>
        <p:nvSpPr>
          <p:cNvPr id="11" name="Oval 10">
            <a:extLst>
              <a:ext uri="{FF2B5EF4-FFF2-40B4-BE49-F238E27FC236}">
                <a16:creationId xmlns:a16="http://schemas.microsoft.com/office/drawing/2014/main" id="{D75B6901-7C5A-13A0-A563-92E46491681F}"/>
              </a:ext>
            </a:extLst>
          </p:cNvPr>
          <p:cNvSpPr/>
          <p:nvPr/>
        </p:nvSpPr>
        <p:spPr>
          <a:xfrm>
            <a:off x="8518455" y="328495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16</a:t>
            </a:r>
          </a:p>
        </p:txBody>
      </p:sp>
      <p:sp>
        <p:nvSpPr>
          <p:cNvPr id="12" name="Oval 11">
            <a:extLst>
              <a:ext uri="{FF2B5EF4-FFF2-40B4-BE49-F238E27FC236}">
                <a16:creationId xmlns:a16="http://schemas.microsoft.com/office/drawing/2014/main" id="{C65FFB26-EF7D-FA76-3A9E-1228AB324F68}"/>
              </a:ext>
            </a:extLst>
          </p:cNvPr>
          <p:cNvSpPr/>
          <p:nvPr/>
        </p:nvSpPr>
        <p:spPr>
          <a:xfrm>
            <a:off x="2262995" y="328495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12</a:t>
            </a:r>
          </a:p>
        </p:txBody>
      </p:sp>
      <p:sp>
        <p:nvSpPr>
          <p:cNvPr id="13" name="TextBox 12">
            <a:extLst>
              <a:ext uri="{FF2B5EF4-FFF2-40B4-BE49-F238E27FC236}">
                <a16:creationId xmlns:a16="http://schemas.microsoft.com/office/drawing/2014/main" id="{1D6A34B1-5B36-EEFC-E8D4-029CCD45AE50}"/>
              </a:ext>
            </a:extLst>
          </p:cNvPr>
          <p:cNvSpPr txBox="1"/>
          <p:nvPr/>
        </p:nvSpPr>
        <p:spPr>
          <a:xfrm>
            <a:off x="5341627" y="523875"/>
            <a:ext cx="1508746" cy="523220"/>
          </a:xfrm>
          <a:prstGeom prst="rect">
            <a:avLst/>
          </a:prstGeom>
          <a:noFill/>
        </p:spPr>
        <p:txBody>
          <a:bodyPr wrap="none" rtlCol="0">
            <a:spAutoFit/>
          </a:bodyPr>
          <a:lstStyle/>
          <a:p>
            <a:r>
              <a:rPr lang="da-DK" sz="2800" dirty="0"/>
              <a:t>Line up 7</a:t>
            </a:r>
          </a:p>
        </p:txBody>
      </p:sp>
      <p:sp>
        <p:nvSpPr>
          <p:cNvPr id="14" name="TextBox 13">
            <a:extLst>
              <a:ext uri="{FF2B5EF4-FFF2-40B4-BE49-F238E27FC236}">
                <a16:creationId xmlns:a16="http://schemas.microsoft.com/office/drawing/2014/main" id="{C201411C-80E1-7C8C-7FF4-6B8B27EBC7C8}"/>
              </a:ext>
            </a:extLst>
          </p:cNvPr>
          <p:cNvSpPr txBox="1"/>
          <p:nvPr/>
        </p:nvSpPr>
        <p:spPr>
          <a:xfrm>
            <a:off x="2707107" y="1219509"/>
            <a:ext cx="6777785" cy="646331"/>
          </a:xfrm>
          <a:prstGeom prst="rect">
            <a:avLst/>
          </a:prstGeom>
          <a:solidFill>
            <a:schemeClr val="bg1">
              <a:lumMod val="85000"/>
            </a:schemeClr>
          </a:solidFill>
        </p:spPr>
        <p:txBody>
          <a:bodyPr wrap="square" rtlCol="0">
            <a:spAutoFit/>
          </a:bodyPr>
          <a:lstStyle/>
          <a:p>
            <a:pPr algn="ctr"/>
            <a:r>
              <a:rPr lang="en-US" dirty="0"/>
              <a:t>1/G @ B-3. Ball position 3. Press box is to the left. Line up 7. A run up the middle</a:t>
            </a:r>
          </a:p>
        </p:txBody>
      </p:sp>
    </p:spTree>
    <p:extLst>
      <p:ext uri="{BB962C8B-B14F-4D97-AF65-F5344CB8AC3E}">
        <p14:creationId xmlns:p14="http://schemas.microsoft.com/office/powerpoint/2010/main" val="1965706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7</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fontScale="77500" lnSpcReduction="20000"/>
          </a:bodyPr>
          <a:lstStyle/>
          <a:p>
            <a:r>
              <a:rPr lang="da-DK" u="sng" dirty="0" err="1"/>
              <a:t>Referee</a:t>
            </a:r>
            <a:r>
              <a:rPr lang="da-DK" u="sng" dirty="0"/>
              <a:t> 7</a:t>
            </a:r>
          </a:p>
          <a:p>
            <a:r>
              <a:rPr lang="en-US" dirty="0"/>
              <a:t>A has 11 players. A2 receives the snap, looks to the left and hands the ball off to RB A23. A23 runs diagonally up the field behind the right guard. The push is strong, and A seems to gain several yards. A16 was lined up on the outside of the formation and came across in a motion in front of A2 and A23 while they were making the handoff. A16 then blocked B99 low at B-5 when "sealing the backside". A2 does a little victory dance.</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fontScale="85000" lnSpcReduction="10000"/>
          </a:bodyPr>
          <a:lstStyle/>
          <a:p>
            <a:r>
              <a:rPr lang="da-DK" sz="1900" u="sng" dirty="0" err="1"/>
              <a:t>Umpire</a:t>
            </a:r>
            <a:r>
              <a:rPr lang="da-DK" sz="1900" u="sng" dirty="0"/>
              <a:t> 7</a:t>
            </a:r>
          </a:p>
          <a:p>
            <a:r>
              <a:rPr lang="en-US" dirty="0"/>
              <a:t>A has 11 players. The run goes up the middle behind the right guard. Center A53 has a fistful of B58's jersey but is between him and the ball and pushes B58 up field and lets him go. Ballcarrier A23 gets tackled around the goal line. B58 wants you to know that he was being held just now and wants to know how you didn't see that?</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fontScale="77500" lnSpcReduction="20000"/>
          </a:bodyPr>
          <a:lstStyle/>
          <a:p>
            <a:r>
              <a:rPr lang="da-DK" sz="2100" u="sng" dirty="0" err="1"/>
              <a:t>Linesman</a:t>
            </a:r>
            <a:r>
              <a:rPr lang="da-DK" sz="2100" u="sng" dirty="0"/>
              <a:t> 7</a:t>
            </a:r>
          </a:p>
          <a:p>
            <a:r>
              <a:rPr lang="en-US" dirty="0"/>
              <a:t>A88 is on the line in your side, lined up as a TE. A16 is lined up in the backfield in a wing back position right on A88's right heel. At the snap, A16 goes in motion behind the formation and runs to the other side. A88 engages B62 at the line together with RT A73. They overpower B62 who stumbles backwards and A73 disengages to advance to the LB level. Runner A23 is downed at the goal line. In your opinion the ball crosses the goal line.</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fontScale="85000" lnSpcReduction="10000"/>
          </a:bodyPr>
          <a:lstStyle/>
          <a:p>
            <a:r>
              <a:rPr lang="da-DK" sz="2100" u="sng" dirty="0"/>
              <a:t>Line </a:t>
            </a:r>
            <a:r>
              <a:rPr lang="da-DK" sz="2100" u="sng" dirty="0" err="1"/>
              <a:t>judge</a:t>
            </a:r>
            <a:r>
              <a:rPr lang="da-DK" sz="2100" u="sng" dirty="0"/>
              <a:t> 7</a:t>
            </a:r>
          </a:p>
          <a:p>
            <a:r>
              <a:rPr lang="en-US" dirty="0"/>
              <a:t>B21 is in the neutral zone at the snap. A84 who is on the line engages B21 at the snap and blocks him for the duration of the play. A12 who is in the backfield in your side runs up field and blocks B33. The run goes to the opposite side of you. You are certain you see the ball short of the goal line.</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fontScale="92500" lnSpcReduction="20000"/>
          </a:bodyPr>
          <a:lstStyle/>
          <a:p>
            <a:r>
              <a:rPr lang="da-DK" sz="2900" u="sng" dirty="0"/>
              <a:t>Back </a:t>
            </a:r>
            <a:r>
              <a:rPr lang="da-DK" sz="2900" u="sng" dirty="0" err="1"/>
              <a:t>judge</a:t>
            </a:r>
            <a:r>
              <a:rPr lang="da-DK" sz="2900" u="sng" dirty="0"/>
              <a:t> 7</a:t>
            </a:r>
          </a:p>
          <a:p>
            <a:r>
              <a:rPr lang="en-US" dirty="0"/>
              <a:t>B has 11 players. A16, who is in H's side goes in motion across the formation at the snap and blocks B99 low. The run goes up the middle behind the RG. Runner A23 is tackled by B55 around the goal line. B16 wants to talk to you about a how he was being held just then.</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a:bodyPr>
          <a:lstStyle/>
          <a:p>
            <a:r>
              <a:rPr lang="da-DK" u="sng" dirty="0"/>
              <a:t>Field judge</a:t>
            </a:r>
          </a:p>
          <a:p>
            <a:r>
              <a:rPr lang="en-US" dirty="0"/>
              <a:t>B has 11 players.</a:t>
            </a:r>
            <a:r>
              <a:rPr lang="da-DK" dirty="0"/>
              <a:t> A84 and A12 are wide-outs in your side. The run goes up the middle.</a:t>
            </a:r>
            <a:endParaRPr lang="en-US" dirty="0"/>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a:bodyPr>
          <a:lstStyle/>
          <a:p>
            <a:r>
              <a:rPr lang="da-DK" u="sng" dirty="0"/>
              <a:t>Side judge</a:t>
            </a:r>
          </a:p>
          <a:p>
            <a:r>
              <a:rPr lang="en-US" dirty="0"/>
              <a:t>B has 11 players. A88 and A16 are wide-outs in your side. The run goes up the middle.</a:t>
            </a:r>
            <a:endParaRPr lang="da-DK" dirty="0"/>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3289061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902036" y="605083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2</a:t>
            </a:r>
          </a:p>
        </p:txBody>
      </p:sp>
      <p:sp>
        <p:nvSpPr>
          <p:cNvPr id="151" name="Oval 150">
            <a:extLst>
              <a:ext uri="{FF2B5EF4-FFF2-40B4-BE49-F238E27FC236}">
                <a16:creationId xmlns:a16="http://schemas.microsoft.com/office/drawing/2014/main" id="{C1B1F426-2266-774C-236F-4DD2A78BD68F}"/>
              </a:ext>
            </a:extLst>
          </p:cNvPr>
          <p:cNvSpPr/>
          <p:nvPr/>
        </p:nvSpPr>
        <p:spPr>
          <a:xfrm>
            <a:off x="6555225" y="605083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23</a:t>
            </a:r>
          </a:p>
        </p:txBody>
      </p:sp>
      <p:sp>
        <p:nvSpPr>
          <p:cNvPr id="152" name="Oval 151">
            <a:extLst>
              <a:ext uri="{FF2B5EF4-FFF2-40B4-BE49-F238E27FC236}">
                <a16:creationId xmlns:a16="http://schemas.microsoft.com/office/drawing/2014/main" id="{C765AAB9-6346-1FDA-0F17-0AA37CB6830D}"/>
              </a:ext>
            </a:extLst>
          </p:cNvPr>
          <p:cNvSpPr/>
          <p:nvPr/>
        </p:nvSpPr>
        <p:spPr>
          <a:xfrm>
            <a:off x="1688816" y="45037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88</a:t>
            </a:r>
          </a:p>
        </p:txBody>
      </p:sp>
      <p:sp>
        <p:nvSpPr>
          <p:cNvPr id="153" name="Oval 152">
            <a:extLst>
              <a:ext uri="{FF2B5EF4-FFF2-40B4-BE49-F238E27FC236}">
                <a16:creationId xmlns:a16="http://schemas.microsoft.com/office/drawing/2014/main" id="{B72C3CD1-35BB-70D4-C399-B99EC3E1A7C9}"/>
              </a:ext>
            </a:extLst>
          </p:cNvPr>
          <p:cNvSpPr/>
          <p:nvPr/>
        </p:nvSpPr>
        <p:spPr>
          <a:xfrm>
            <a:off x="10115257" y="45037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84</a:t>
            </a:r>
          </a:p>
        </p:txBody>
      </p:sp>
      <p:sp>
        <p:nvSpPr>
          <p:cNvPr id="154" name="Oval 153">
            <a:extLst>
              <a:ext uri="{FF2B5EF4-FFF2-40B4-BE49-F238E27FC236}">
                <a16:creationId xmlns:a16="http://schemas.microsoft.com/office/drawing/2014/main" id="{1CB5701D-AFAB-D641-0816-744FD5041965}"/>
              </a:ext>
            </a:extLst>
          </p:cNvPr>
          <p:cNvSpPr/>
          <p:nvPr/>
        </p:nvSpPr>
        <p:spPr>
          <a:xfrm>
            <a:off x="9467622"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16</a:t>
            </a:r>
          </a:p>
        </p:txBody>
      </p:sp>
      <p:sp>
        <p:nvSpPr>
          <p:cNvPr id="155" name="Oval 154">
            <a:extLst>
              <a:ext uri="{FF2B5EF4-FFF2-40B4-BE49-F238E27FC236}">
                <a16:creationId xmlns:a16="http://schemas.microsoft.com/office/drawing/2014/main" id="{B9CD4D86-5165-C2F0-796D-95DBB020CF96}"/>
              </a:ext>
            </a:extLst>
          </p:cNvPr>
          <p:cNvSpPr/>
          <p:nvPr/>
        </p:nvSpPr>
        <p:spPr>
          <a:xfrm>
            <a:off x="2336451"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solidFill>
                  <a:schemeClr val="tx1"/>
                </a:solidFill>
              </a:rPr>
              <a:t>8</a:t>
            </a:r>
          </a:p>
        </p:txBody>
      </p:sp>
      <p:sp>
        <p:nvSpPr>
          <p:cNvPr id="4" name="TextBox 3">
            <a:extLst>
              <a:ext uri="{FF2B5EF4-FFF2-40B4-BE49-F238E27FC236}">
                <a16:creationId xmlns:a16="http://schemas.microsoft.com/office/drawing/2014/main" id="{A9AD7BC4-6C7A-933B-42A2-5D0F11AD9DD4}"/>
              </a:ext>
            </a:extLst>
          </p:cNvPr>
          <p:cNvSpPr txBox="1"/>
          <p:nvPr/>
        </p:nvSpPr>
        <p:spPr>
          <a:xfrm>
            <a:off x="5341627" y="523875"/>
            <a:ext cx="1508746" cy="523220"/>
          </a:xfrm>
          <a:prstGeom prst="rect">
            <a:avLst/>
          </a:prstGeom>
          <a:noFill/>
        </p:spPr>
        <p:txBody>
          <a:bodyPr wrap="none" rtlCol="0">
            <a:spAutoFit/>
          </a:bodyPr>
          <a:lstStyle/>
          <a:p>
            <a:r>
              <a:rPr lang="da-DK" sz="2800" dirty="0"/>
              <a:t>Line up 3</a:t>
            </a:r>
          </a:p>
        </p:txBody>
      </p:sp>
      <p:sp>
        <p:nvSpPr>
          <p:cNvPr id="5" name="TextBox 4">
            <a:extLst>
              <a:ext uri="{FF2B5EF4-FFF2-40B4-BE49-F238E27FC236}">
                <a16:creationId xmlns:a16="http://schemas.microsoft.com/office/drawing/2014/main" id="{97863C4F-502C-4DDE-A0A5-64AE0A0538BF}"/>
              </a:ext>
            </a:extLst>
          </p:cNvPr>
          <p:cNvSpPr txBox="1"/>
          <p:nvPr/>
        </p:nvSpPr>
        <p:spPr>
          <a:xfrm>
            <a:off x="2689837" y="1440000"/>
            <a:ext cx="6777785" cy="646331"/>
          </a:xfrm>
          <a:prstGeom prst="rect">
            <a:avLst/>
          </a:prstGeom>
          <a:solidFill>
            <a:schemeClr val="bg1">
              <a:lumMod val="85000"/>
            </a:schemeClr>
          </a:solidFill>
        </p:spPr>
        <p:txBody>
          <a:bodyPr wrap="square" rtlCol="0">
            <a:spAutoFit/>
          </a:bodyPr>
          <a:lstStyle/>
          <a:p>
            <a:pPr algn="ctr"/>
            <a:r>
              <a:rPr lang="en-US" dirty="0"/>
              <a:t>2/15 @ B-30. Ball: position 3. Press box is to the left. Lune up 3. A pass over the middle.</a:t>
            </a:r>
          </a:p>
        </p:txBody>
      </p:sp>
      <p:cxnSp>
        <p:nvCxnSpPr>
          <p:cNvPr id="6" name="Straight Arrow Connector 5">
            <a:extLst>
              <a:ext uri="{FF2B5EF4-FFF2-40B4-BE49-F238E27FC236}">
                <a16:creationId xmlns:a16="http://schemas.microsoft.com/office/drawing/2014/main" id="{CBFB8DD2-AACA-D4B8-C253-CDB51ABEE802}"/>
              </a:ext>
            </a:extLst>
          </p:cNvPr>
          <p:cNvCxnSpPr>
            <a:cxnSpLocks/>
          </p:cNvCxnSpPr>
          <p:nvPr/>
        </p:nvCxnSpPr>
        <p:spPr>
          <a:xfrm flipV="1">
            <a:off x="1890662" y="3429000"/>
            <a:ext cx="0" cy="1057860"/>
          </a:xfrm>
          <a:prstGeom prst="straightConnector1">
            <a:avLst/>
          </a:prstGeom>
          <a:ln w="31750">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C1F5704A-406B-8269-0D3F-81678C493866}"/>
              </a:ext>
            </a:extLst>
          </p:cNvPr>
          <p:cNvCxnSpPr>
            <a:cxnSpLocks/>
          </p:cNvCxnSpPr>
          <p:nvPr/>
        </p:nvCxnSpPr>
        <p:spPr>
          <a:xfrm rot="5400000" flipH="1" flipV="1">
            <a:off x="1825000" y="2059632"/>
            <a:ext cx="1427147" cy="131159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13575671-343D-D8A2-267E-2B7E3E098793}"/>
              </a:ext>
            </a:extLst>
          </p:cNvPr>
          <p:cNvCxnSpPr>
            <a:cxnSpLocks/>
          </p:cNvCxnSpPr>
          <p:nvPr/>
        </p:nvCxnSpPr>
        <p:spPr>
          <a:xfrm flipH="1" flipV="1">
            <a:off x="1748642" y="4185501"/>
            <a:ext cx="781772" cy="706167"/>
          </a:xfrm>
          <a:prstGeom prst="straightConnector1">
            <a:avLst/>
          </a:prstGeom>
          <a:ln w="31750">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21B23CE4-471C-143C-D9B0-34ED6843AA87}"/>
              </a:ext>
            </a:extLst>
          </p:cNvPr>
          <p:cNvCxnSpPr>
            <a:cxnSpLocks/>
          </p:cNvCxnSpPr>
          <p:nvPr/>
        </p:nvCxnSpPr>
        <p:spPr>
          <a:xfrm flipV="1">
            <a:off x="1754351" y="2001853"/>
            <a:ext cx="0" cy="2183648"/>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937ECF6-3C14-1F3A-5A60-E59F17A35A32}"/>
              </a:ext>
            </a:extLst>
          </p:cNvPr>
          <p:cNvCxnSpPr>
            <a:cxnSpLocks/>
          </p:cNvCxnSpPr>
          <p:nvPr/>
        </p:nvCxnSpPr>
        <p:spPr>
          <a:xfrm flipV="1">
            <a:off x="10315461" y="1047095"/>
            <a:ext cx="0" cy="3439765"/>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39BAF595-185E-03E7-5D61-6F8E7EBAF8D7}"/>
              </a:ext>
            </a:extLst>
          </p:cNvPr>
          <p:cNvCxnSpPr>
            <a:cxnSpLocks/>
          </p:cNvCxnSpPr>
          <p:nvPr/>
        </p:nvCxnSpPr>
        <p:spPr>
          <a:xfrm flipH="1" flipV="1">
            <a:off x="1162770" y="3864990"/>
            <a:ext cx="8498815" cy="673594"/>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848AB1C-D7AD-EF51-B6E5-7A5901103ECB}"/>
              </a:ext>
            </a:extLst>
          </p:cNvPr>
          <p:cNvCxnSpPr>
            <a:cxnSpLocks/>
            <a:stCxn id="154" idx="0"/>
          </p:cNvCxnSpPr>
          <p:nvPr/>
        </p:nvCxnSpPr>
        <p:spPr>
          <a:xfrm flipV="1">
            <a:off x="9661586" y="4538584"/>
            <a:ext cx="0" cy="353084"/>
          </a:xfrm>
          <a:prstGeom prst="straightConnector1">
            <a:avLst/>
          </a:prstGeom>
          <a:ln w="31750">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5466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3</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lnSpcReduction="10000"/>
          </a:bodyPr>
          <a:lstStyle/>
          <a:p>
            <a:r>
              <a:rPr lang="da-DK" u="sng" dirty="0" err="1"/>
              <a:t>Referee</a:t>
            </a:r>
            <a:r>
              <a:rPr lang="da-DK" u="sng" dirty="0"/>
              <a:t> 3</a:t>
            </a:r>
          </a:p>
          <a:p>
            <a:r>
              <a:rPr lang="en-US" dirty="0"/>
              <a:t>A has 11 players. A2 receives the snap and drops back to pass. A23 blocks B55 low 11 o'clock at B-33 while A2 is searching for a receiver. A2 throws the ball. A2 gets hit by B98 a few seconds after throwing the ball.</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fontScale="92500" lnSpcReduction="10000"/>
          </a:bodyPr>
          <a:lstStyle/>
          <a:p>
            <a:r>
              <a:rPr lang="da-DK" sz="1900" u="sng" dirty="0" err="1"/>
              <a:t>Umpire</a:t>
            </a:r>
            <a:r>
              <a:rPr lang="da-DK" sz="1900" u="sng" dirty="0"/>
              <a:t> 3</a:t>
            </a:r>
          </a:p>
          <a:p>
            <a:r>
              <a:rPr lang="en-US" dirty="0"/>
              <a:t>A has 11 players. The offensive line drops back in pass protection. The pass goes over your head. A55 holds B93 after the ball passes over you. A88 catches the ball in the middle of the field, low to the ground, but has both hands under the ball.</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fontScale="92500" lnSpcReduction="10000"/>
          </a:bodyPr>
          <a:lstStyle/>
          <a:p>
            <a:r>
              <a:rPr lang="da-DK" sz="2100" u="sng" dirty="0"/>
              <a:t>Line </a:t>
            </a:r>
            <a:r>
              <a:rPr lang="da-DK" sz="2100" u="sng" dirty="0" err="1"/>
              <a:t>judge</a:t>
            </a:r>
            <a:r>
              <a:rPr lang="da-DK" sz="2100" u="sng" dirty="0"/>
              <a:t> 3</a:t>
            </a:r>
          </a:p>
          <a:p>
            <a:r>
              <a:rPr lang="en-US" dirty="0"/>
              <a:t>B has 11 players. A88 is on the line and A8 is in the backfield in your side. A8 side-steps to the outside and runs a fly. A88 catches the ball between the hashes low to the ground and his back towards you and is down at the B-28.</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a:bodyPr>
          <a:lstStyle/>
          <a:p>
            <a:r>
              <a:rPr lang="da-DK" sz="2100" u="sng" dirty="0" err="1"/>
              <a:t>Linesman</a:t>
            </a:r>
            <a:r>
              <a:rPr lang="da-DK" sz="2100" u="sng" dirty="0"/>
              <a:t> 3</a:t>
            </a:r>
          </a:p>
          <a:p>
            <a:r>
              <a:rPr lang="en-US" dirty="0"/>
              <a:t>B has 11 players. A84 is on the line and A16 is in the backfield on your side. A16 runs a crossing route just behind the defensive line. The ball is caught by an A-player at the B-27.</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fontScale="62500" lnSpcReduction="20000"/>
          </a:bodyPr>
          <a:lstStyle/>
          <a:p>
            <a:r>
              <a:rPr lang="da-DK" sz="2900" u="sng" dirty="0"/>
              <a:t>Back </a:t>
            </a:r>
            <a:r>
              <a:rPr lang="da-DK" sz="2900" u="sng" dirty="0" err="1"/>
              <a:t>judge</a:t>
            </a:r>
            <a:r>
              <a:rPr lang="da-DK" sz="2900" u="sng" dirty="0"/>
              <a:t> 3</a:t>
            </a:r>
          </a:p>
          <a:p>
            <a:r>
              <a:rPr lang="en-US" dirty="0"/>
              <a:t>B has 11 players. A snaps the ball with more than 10 seconds left on the play clock. The formation is even with A84 furthest out and A16 on H's side. A88 and A8 are on L's side, and A88 is furthest out.</a:t>
            </a:r>
          </a:p>
          <a:p>
            <a:r>
              <a:rPr lang="en-US" dirty="0"/>
              <a:t>A88 runs a post, cutting across your vision at between the B-30 and B-26 where catches the ball low and is down. You cannot see the ball. A8 runs a deep route near the sideline. A84 runs a deep route near the sideline and is pushed out by B33 at </a:t>
            </a:r>
            <a:r>
              <a:rPr lang="en-US" dirty="0" err="1"/>
              <a:t>abou</a:t>
            </a:r>
            <a:r>
              <a:rPr lang="en-US" dirty="0"/>
              <a:t> the B-25 before the ball is thrown. A16 runs a crossing pattern just behind the defensive line.</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a:bodyPr>
          <a:lstStyle/>
          <a:p>
            <a:r>
              <a:rPr lang="da-DK" u="sng" dirty="0"/>
              <a:t>Field judge</a:t>
            </a:r>
          </a:p>
          <a:p>
            <a:r>
              <a:rPr lang="da-DK" dirty="0"/>
              <a:t>B has 11 players. A88 and A8 are wide-outs in your side. </a:t>
            </a:r>
            <a:r>
              <a:rPr lang="en-US" dirty="0"/>
              <a:t>A88 and B23 engage at the line. A88 gets by B23 and runs a 5-yard post.</a:t>
            </a:r>
            <a:endParaRPr lang="da-DK" dirty="0"/>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lnSpcReduction="10000"/>
          </a:bodyPr>
          <a:lstStyle/>
          <a:p>
            <a:r>
              <a:rPr lang="da-DK" u="sng" dirty="0"/>
              <a:t>Side judge</a:t>
            </a:r>
            <a:endParaRPr lang="da-DK" dirty="0"/>
          </a:p>
          <a:p>
            <a:r>
              <a:rPr lang="da-DK" dirty="0"/>
              <a:t>B has 11 players. A84 and A16 are wide-outs in your side. </a:t>
            </a:r>
            <a:r>
              <a:rPr lang="en-US" dirty="0"/>
              <a:t>A84 runs a deep route and gets engaged by B33 at the B-25. They hand-fight equally until B33 pushes A84 out of bounds at the B-23 before the ball is thrown. </a:t>
            </a:r>
            <a:endParaRPr lang="da-DK" dirty="0"/>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326482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998048B0F5644CACCCA91CEBD69AC2" ma:contentTypeVersion="16" ma:contentTypeDescription="Create a new document." ma:contentTypeScope="" ma:versionID="4cb2995d646968d6ae6df75907954c28">
  <xsd:schema xmlns:xsd="http://www.w3.org/2001/XMLSchema" xmlns:xs="http://www.w3.org/2001/XMLSchema" xmlns:p="http://schemas.microsoft.com/office/2006/metadata/properties" xmlns:ns3="895b6729-89ff-4b13-86df-7bf9bb093c46" xmlns:ns4="41c81d57-e532-4480-a258-973803952853" targetNamespace="http://schemas.microsoft.com/office/2006/metadata/properties" ma:root="true" ma:fieldsID="69b348628cdbc1c6f6d05e28da72731d" ns3:_="" ns4:_="">
    <xsd:import namespace="895b6729-89ff-4b13-86df-7bf9bb093c46"/>
    <xsd:import namespace="41c81d57-e532-4480-a258-97380395285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Location" minOccurs="0"/>
                <xsd:element ref="ns3:_activity"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5b6729-89ff-4b13-86df-7bf9bb093c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c81d57-e532-4480-a258-97380395285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895b6729-89ff-4b13-86df-7bf9bb093c46" xsi:nil="true"/>
  </documentManagement>
</p:properties>
</file>

<file path=customXml/itemProps1.xml><?xml version="1.0" encoding="utf-8"?>
<ds:datastoreItem xmlns:ds="http://schemas.openxmlformats.org/officeDocument/2006/customXml" ds:itemID="{9D576829-C8C3-4B11-9D98-1B6053C5EF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5b6729-89ff-4b13-86df-7bf9bb093c46"/>
    <ds:schemaRef ds:uri="41c81d57-e532-4480-a258-9738039528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D0D9E0-DF56-4A77-A921-B731EE77834C}">
  <ds:schemaRefs>
    <ds:schemaRef ds:uri="http://schemas.microsoft.com/sharepoint/v3/contenttype/forms"/>
  </ds:schemaRefs>
</ds:datastoreItem>
</file>

<file path=customXml/itemProps3.xml><?xml version="1.0" encoding="utf-8"?>
<ds:datastoreItem xmlns:ds="http://schemas.openxmlformats.org/officeDocument/2006/customXml" ds:itemID="{6BC32EF2-0B55-49C5-B91C-398FFB740667}">
  <ds:schemaRefs>
    <ds:schemaRef ds:uri="http://purl.org/dc/terms/"/>
    <ds:schemaRef ds:uri="http://schemas.microsoft.com/office/2006/documentManagement/types"/>
    <ds:schemaRef ds:uri="http://purl.org/dc/elements/1.1/"/>
    <ds:schemaRef ds:uri="895b6729-89ff-4b13-86df-7bf9bb093c46"/>
    <ds:schemaRef ds:uri="http://schemas.openxmlformats.org/package/2006/metadata/core-properties"/>
    <ds:schemaRef ds:uri="http://purl.org/dc/dcmitype/"/>
    <ds:schemaRef ds:uri="http://schemas.microsoft.com/office/infopath/2007/PartnerControls"/>
    <ds:schemaRef ds:uri="41c81d57-e532-4480-a258-973803952853"/>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678</TotalTime>
  <Words>2812</Words>
  <Application>Microsoft Office PowerPoint</Application>
  <PresentationFormat>Widescreen</PresentationFormat>
  <Paragraphs>223</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IFAF Officials Situational Practice</vt:lpstr>
      <vt:lpstr>PowerPoint Presentation</vt:lpstr>
      <vt:lpstr>Situation 1</vt:lpstr>
      <vt:lpstr>PowerPoint Presentation</vt:lpstr>
      <vt:lpstr>Situation 2</vt:lpstr>
      <vt:lpstr>PowerPoint Presentation</vt:lpstr>
      <vt:lpstr>Situation 7</vt:lpstr>
      <vt:lpstr>PowerPoint Presentation</vt:lpstr>
      <vt:lpstr>Situation 3</vt:lpstr>
      <vt:lpstr>PowerPoint Presentation</vt:lpstr>
      <vt:lpstr>Situation 4</vt:lpstr>
      <vt:lpstr>PowerPoint Presentation</vt:lpstr>
      <vt:lpstr>Situation 5</vt:lpstr>
      <vt:lpstr>PowerPoint Presentation</vt:lpstr>
      <vt:lpstr>Situation 6</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Asbjørn Rohold</dc:creator>
  <cp:lastModifiedBy>Asbjørn Rohold</cp:lastModifiedBy>
  <cp:revision>3</cp:revision>
  <dcterms:created xsi:type="dcterms:W3CDTF">2023-04-02T10:13:34Z</dcterms:created>
  <dcterms:modified xsi:type="dcterms:W3CDTF">2023-10-17T18:15:21Z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0x010100E2998048B0F5644CACCCA91CEBD69AC2</vt:lpwstr>
  </property>
</Properties>
</file>