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86" r:id="rId5"/>
    <p:sldId id="265" r:id="rId6"/>
    <p:sldId id="274" r:id="rId7"/>
    <p:sldId id="266" r:id="rId8"/>
    <p:sldId id="275" r:id="rId9"/>
    <p:sldId id="284" r:id="rId10"/>
    <p:sldId id="285" r:id="rId11"/>
    <p:sldId id="280" r:id="rId12"/>
    <p:sldId id="276" r:id="rId13"/>
    <p:sldId id="279" r:id="rId14"/>
    <p:sldId id="278" r:id="rId15"/>
    <p:sldId id="270" r:id="rId16"/>
    <p:sldId id="281" r:id="rId17"/>
    <p:sldId id="282" r:id="rId18"/>
    <p:sldId id="283" r:id="rId19"/>
    <p:sldId id="267" r:id="rId20"/>
    <p:sldId id="268" r:id="rId21"/>
    <p:sldId id="269" r:id="rId22"/>
    <p:sldId id="271" r:id="rId23"/>
    <p:sldId id="272" r:id="rId24"/>
    <p:sldId id="273" r:id="rId25"/>
    <p:sldId id="256" r:id="rId26"/>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C5EF25D0-1FF5-4DDA-9164-D61270251682}">
          <p14:sldIdLst>
            <p14:sldId id="286"/>
          </p14:sldIdLst>
        </p14:section>
        <p14:section name="Run plays" id="{569A464F-6A2D-4968-A515-CBB50B99DFC4}">
          <p14:sldIdLst>
            <p14:sldId id="265"/>
            <p14:sldId id="274"/>
            <p14:sldId id="266"/>
            <p14:sldId id="275"/>
            <p14:sldId id="284"/>
            <p14:sldId id="285"/>
          </p14:sldIdLst>
        </p14:section>
        <p14:section name="Pass plays" id="{7B373C1A-0B51-4F83-BF76-00A59FF51565}">
          <p14:sldIdLst>
            <p14:sldId id="280"/>
            <p14:sldId id="276"/>
            <p14:sldId id="279"/>
            <p14:sldId id="278"/>
          </p14:sldIdLst>
        </p14:section>
        <p14:section name="Scrimmage Kicks" id="{99C32281-D822-4F23-9907-AB2BA1D694AF}">
          <p14:sldIdLst>
            <p14:sldId id="270"/>
            <p14:sldId id="281"/>
            <p14:sldId id="282"/>
            <p14:sldId id="283"/>
          </p14:sldIdLst>
        </p14:section>
        <p14:section name="Backup slides" id="{0F12C2EB-653E-463B-8B42-87119C5BE3C0}">
          <p14:sldIdLst>
            <p14:sldId id="267"/>
            <p14:sldId id="268"/>
            <p14:sldId id="269"/>
            <p14:sldId id="271"/>
            <p14:sldId id="272"/>
            <p14:sldId id="273"/>
            <p14:sldId id="25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8" d="100"/>
          <a:sy n="108" d="100"/>
        </p:scale>
        <p:origin x="630"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18726-0153-F586-891E-A4E3E692D1B1}"/>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da-DK"/>
          </a:p>
        </p:txBody>
      </p:sp>
      <p:sp>
        <p:nvSpPr>
          <p:cNvPr id="3" name="Subtitle 2">
            <a:extLst>
              <a:ext uri="{FF2B5EF4-FFF2-40B4-BE49-F238E27FC236}">
                <a16:creationId xmlns:a16="http://schemas.microsoft.com/office/drawing/2014/main" id="{E2E69A3D-570D-2C54-FF33-15289B5793E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a-DK"/>
          </a:p>
        </p:txBody>
      </p:sp>
      <p:sp>
        <p:nvSpPr>
          <p:cNvPr id="4" name="Date Placeholder 3">
            <a:extLst>
              <a:ext uri="{FF2B5EF4-FFF2-40B4-BE49-F238E27FC236}">
                <a16:creationId xmlns:a16="http://schemas.microsoft.com/office/drawing/2014/main" id="{B5369966-D838-E1D9-7D72-399E4888E8D8}"/>
              </a:ext>
            </a:extLst>
          </p:cNvPr>
          <p:cNvSpPr>
            <a:spLocks noGrp="1"/>
          </p:cNvSpPr>
          <p:nvPr>
            <p:ph type="dt" sz="half" idx="10"/>
          </p:nvPr>
        </p:nvSpPr>
        <p:spPr>
          <a:xfrm>
            <a:off x="838200" y="6356350"/>
            <a:ext cx="2743200" cy="365125"/>
          </a:xfrm>
          <a:prstGeom prst="rect">
            <a:avLst/>
          </a:prstGeom>
        </p:spPr>
        <p:txBody>
          <a:bodyPr/>
          <a:lstStyle/>
          <a:p>
            <a:fld id="{5B840D28-429C-43BF-9D32-3DCAB9DDBEE6}" type="datetimeFigureOut">
              <a:rPr lang="da-DK" smtClean="0"/>
              <a:t>17-10-2023</a:t>
            </a:fld>
            <a:endParaRPr lang="da-DK"/>
          </a:p>
        </p:txBody>
      </p:sp>
      <p:sp>
        <p:nvSpPr>
          <p:cNvPr id="5" name="Footer Placeholder 4">
            <a:extLst>
              <a:ext uri="{FF2B5EF4-FFF2-40B4-BE49-F238E27FC236}">
                <a16:creationId xmlns:a16="http://schemas.microsoft.com/office/drawing/2014/main" id="{506E01DC-D591-7484-32B6-CAEDD7723BBB}"/>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AC0B75D8-92C0-418B-C8E9-1DCEC00805D6}"/>
              </a:ext>
            </a:extLst>
          </p:cNvPr>
          <p:cNvSpPr>
            <a:spLocks noGrp="1"/>
          </p:cNvSpPr>
          <p:nvPr>
            <p:ph type="sldNum" sz="quarter" idx="12"/>
          </p:nvPr>
        </p:nvSpPr>
        <p:spPr/>
        <p:txBody>
          <a:bodyPr/>
          <a:lstStyle/>
          <a:p>
            <a:fld id="{F7A78ADA-EA34-4CEE-A5C6-97830D07CE21}" type="slidenum">
              <a:rPr lang="da-DK" smtClean="0"/>
              <a:t>‹#›</a:t>
            </a:fld>
            <a:endParaRPr lang="da-DK"/>
          </a:p>
        </p:txBody>
      </p:sp>
    </p:spTree>
    <p:extLst>
      <p:ext uri="{BB962C8B-B14F-4D97-AF65-F5344CB8AC3E}">
        <p14:creationId xmlns:p14="http://schemas.microsoft.com/office/powerpoint/2010/main" val="2473043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4EB9D-C1A2-13C3-BAB8-283D991F0336}"/>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da-DK"/>
          </a:p>
        </p:txBody>
      </p:sp>
      <p:sp>
        <p:nvSpPr>
          <p:cNvPr id="3" name="Content Placeholder 2">
            <a:extLst>
              <a:ext uri="{FF2B5EF4-FFF2-40B4-BE49-F238E27FC236}">
                <a16:creationId xmlns:a16="http://schemas.microsoft.com/office/drawing/2014/main" id="{95E183BF-B6CC-A0FF-2712-CEDB91829C79}"/>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a:extLst>
              <a:ext uri="{FF2B5EF4-FFF2-40B4-BE49-F238E27FC236}">
                <a16:creationId xmlns:a16="http://schemas.microsoft.com/office/drawing/2014/main" id="{B4CB50FB-E257-3066-369B-9A468DFDC1A0}"/>
              </a:ext>
            </a:extLst>
          </p:cNvPr>
          <p:cNvSpPr>
            <a:spLocks noGrp="1"/>
          </p:cNvSpPr>
          <p:nvPr>
            <p:ph type="dt" sz="half" idx="10"/>
          </p:nvPr>
        </p:nvSpPr>
        <p:spPr>
          <a:xfrm>
            <a:off x="838200" y="6356350"/>
            <a:ext cx="2743200" cy="365125"/>
          </a:xfrm>
          <a:prstGeom prst="rect">
            <a:avLst/>
          </a:prstGeom>
        </p:spPr>
        <p:txBody>
          <a:bodyPr/>
          <a:lstStyle/>
          <a:p>
            <a:fld id="{5B840D28-429C-43BF-9D32-3DCAB9DDBEE6}" type="datetimeFigureOut">
              <a:rPr lang="da-DK" smtClean="0"/>
              <a:t>17-10-2023</a:t>
            </a:fld>
            <a:endParaRPr lang="da-DK"/>
          </a:p>
        </p:txBody>
      </p:sp>
      <p:sp>
        <p:nvSpPr>
          <p:cNvPr id="5" name="Footer Placeholder 4">
            <a:extLst>
              <a:ext uri="{FF2B5EF4-FFF2-40B4-BE49-F238E27FC236}">
                <a16:creationId xmlns:a16="http://schemas.microsoft.com/office/drawing/2014/main" id="{5B6ADAC2-A5A7-705D-101C-C7E32B322FB0}"/>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3B8A628-3F41-0FD4-53EB-B0BB429BFB9F}"/>
              </a:ext>
            </a:extLst>
          </p:cNvPr>
          <p:cNvSpPr>
            <a:spLocks noGrp="1"/>
          </p:cNvSpPr>
          <p:nvPr>
            <p:ph type="sldNum" sz="quarter" idx="12"/>
          </p:nvPr>
        </p:nvSpPr>
        <p:spPr/>
        <p:txBody>
          <a:bodyPr/>
          <a:lstStyle/>
          <a:p>
            <a:fld id="{F7A78ADA-EA34-4CEE-A5C6-97830D07CE21}" type="slidenum">
              <a:rPr lang="da-DK" smtClean="0"/>
              <a:t>‹#›</a:t>
            </a:fld>
            <a:endParaRPr lang="da-DK"/>
          </a:p>
        </p:txBody>
      </p:sp>
    </p:spTree>
    <p:extLst>
      <p:ext uri="{BB962C8B-B14F-4D97-AF65-F5344CB8AC3E}">
        <p14:creationId xmlns:p14="http://schemas.microsoft.com/office/powerpoint/2010/main" val="1607719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22693-B142-C1BB-25EB-02F9AA96BC84}"/>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da-DK"/>
          </a:p>
        </p:txBody>
      </p:sp>
      <p:sp>
        <p:nvSpPr>
          <p:cNvPr id="3" name="Text Placeholder 2">
            <a:extLst>
              <a:ext uri="{FF2B5EF4-FFF2-40B4-BE49-F238E27FC236}">
                <a16:creationId xmlns:a16="http://schemas.microsoft.com/office/drawing/2014/main" id="{49A6C9F4-B5DB-844E-326A-527ADCE68028}"/>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ACA2157-C21C-FAF8-4989-410ADD0EFE32}"/>
              </a:ext>
            </a:extLst>
          </p:cNvPr>
          <p:cNvSpPr>
            <a:spLocks noGrp="1"/>
          </p:cNvSpPr>
          <p:nvPr>
            <p:ph type="dt" sz="half" idx="10"/>
          </p:nvPr>
        </p:nvSpPr>
        <p:spPr>
          <a:xfrm>
            <a:off x="838200" y="6356350"/>
            <a:ext cx="2743200" cy="365125"/>
          </a:xfrm>
          <a:prstGeom prst="rect">
            <a:avLst/>
          </a:prstGeom>
        </p:spPr>
        <p:txBody>
          <a:bodyPr/>
          <a:lstStyle/>
          <a:p>
            <a:fld id="{5B840D28-429C-43BF-9D32-3DCAB9DDBEE6}" type="datetimeFigureOut">
              <a:rPr lang="da-DK" smtClean="0"/>
              <a:t>17-10-2023</a:t>
            </a:fld>
            <a:endParaRPr lang="da-DK"/>
          </a:p>
        </p:txBody>
      </p:sp>
      <p:sp>
        <p:nvSpPr>
          <p:cNvPr id="5" name="Footer Placeholder 4">
            <a:extLst>
              <a:ext uri="{FF2B5EF4-FFF2-40B4-BE49-F238E27FC236}">
                <a16:creationId xmlns:a16="http://schemas.microsoft.com/office/drawing/2014/main" id="{601DCD39-CB71-67B6-D3D9-69DCC8BB3BEE}"/>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0BFDF023-6F27-5E22-8F35-03EABF923369}"/>
              </a:ext>
            </a:extLst>
          </p:cNvPr>
          <p:cNvSpPr>
            <a:spLocks noGrp="1"/>
          </p:cNvSpPr>
          <p:nvPr>
            <p:ph type="sldNum" sz="quarter" idx="12"/>
          </p:nvPr>
        </p:nvSpPr>
        <p:spPr/>
        <p:txBody>
          <a:bodyPr/>
          <a:lstStyle/>
          <a:p>
            <a:fld id="{F7A78ADA-EA34-4CEE-A5C6-97830D07CE21}" type="slidenum">
              <a:rPr lang="da-DK" smtClean="0"/>
              <a:t>‹#›</a:t>
            </a:fld>
            <a:endParaRPr lang="da-DK"/>
          </a:p>
        </p:txBody>
      </p:sp>
    </p:spTree>
    <p:extLst>
      <p:ext uri="{BB962C8B-B14F-4D97-AF65-F5344CB8AC3E}">
        <p14:creationId xmlns:p14="http://schemas.microsoft.com/office/powerpoint/2010/main" val="765297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7F881-CC28-D892-31CE-10C6AD7D803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da-DK"/>
          </a:p>
        </p:txBody>
      </p:sp>
      <p:sp>
        <p:nvSpPr>
          <p:cNvPr id="3" name="Content Placeholder 2">
            <a:extLst>
              <a:ext uri="{FF2B5EF4-FFF2-40B4-BE49-F238E27FC236}">
                <a16:creationId xmlns:a16="http://schemas.microsoft.com/office/drawing/2014/main" id="{8CEE6DE5-6C26-E9EE-B24B-FEB0C10AD0A9}"/>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Content Placeholder 3">
            <a:extLst>
              <a:ext uri="{FF2B5EF4-FFF2-40B4-BE49-F238E27FC236}">
                <a16:creationId xmlns:a16="http://schemas.microsoft.com/office/drawing/2014/main" id="{FDB0989D-76B0-D2CA-8000-9F337617A323}"/>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5" name="Date Placeholder 4">
            <a:extLst>
              <a:ext uri="{FF2B5EF4-FFF2-40B4-BE49-F238E27FC236}">
                <a16:creationId xmlns:a16="http://schemas.microsoft.com/office/drawing/2014/main" id="{78614FA8-295F-8F51-200A-9E77456C1951}"/>
              </a:ext>
            </a:extLst>
          </p:cNvPr>
          <p:cNvSpPr>
            <a:spLocks noGrp="1"/>
          </p:cNvSpPr>
          <p:nvPr>
            <p:ph type="dt" sz="half" idx="10"/>
          </p:nvPr>
        </p:nvSpPr>
        <p:spPr>
          <a:xfrm>
            <a:off x="838200" y="6356350"/>
            <a:ext cx="2743200" cy="365125"/>
          </a:xfrm>
          <a:prstGeom prst="rect">
            <a:avLst/>
          </a:prstGeom>
        </p:spPr>
        <p:txBody>
          <a:bodyPr/>
          <a:lstStyle/>
          <a:p>
            <a:fld id="{5B840D28-429C-43BF-9D32-3DCAB9DDBEE6}" type="datetimeFigureOut">
              <a:rPr lang="da-DK" smtClean="0"/>
              <a:t>17-10-2023</a:t>
            </a:fld>
            <a:endParaRPr lang="da-DK"/>
          </a:p>
        </p:txBody>
      </p:sp>
      <p:sp>
        <p:nvSpPr>
          <p:cNvPr id="6" name="Footer Placeholder 5">
            <a:extLst>
              <a:ext uri="{FF2B5EF4-FFF2-40B4-BE49-F238E27FC236}">
                <a16:creationId xmlns:a16="http://schemas.microsoft.com/office/drawing/2014/main" id="{4A3A35E3-5861-0292-21DA-7A5F80154DA2}"/>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C1B500D0-6A91-F5B2-BB5B-07970021F0A7}"/>
              </a:ext>
            </a:extLst>
          </p:cNvPr>
          <p:cNvSpPr>
            <a:spLocks noGrp="1"/>
          </p:cNvSpPr>
          <p:nvPr>
            <p:ph type="sldNum" sz="quarter" idx="12"/>
          </p:nvPr>
        </p:nvSpPr>
        <p:spPr/>
        <p:txBody>
          <a:bodyPr/>
          <a:lstStyle/>
          <a:p>
            <a:fld id="{F7A78ADA-EA34-4CEE-A5C6-97830D07CE21}" type="slidenum">
              <a:rPr lang="da-DK" smtClean="0"/>
              <a:t>‹#›</a:t>
            </a:fld>
            <a:endParaRPr lang="da-DK"/>
          </a:p>
        </p:txBody>
      </p:sp>
    </p:spTree>
    <p:extLst>
      <p:ext uri="{BB962C8B-B14F-4D97-AF65-F5344CB8AC3E}">
        <p14:creationId xmlns:p14="http://schemas.microsoft.com/office/powerpoint/2010/main" val="2017611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Fie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93927EB-4C3B-402B-BC2E-BD7481854799}"/>
              </a:ext>
            </a:extLst>
          </p:cNvPr>
          <p:cNvSpPr>
            <a:spLocks noGrp="1"/>
          </p:cNvSpPr>
          <p:nvPr>
            <p:ph type="ftr" sz="quarter" idx="11"/>
          </p:nvPr>
        </p:nvSpPr>
        <p:spPr>
          <a:xfrm>
            <a:off x="588550" y="6508671"/>
            <a:ext cx="4114800" cy="365125"/>
          </a:xfrm>
        </p:spPr>
        <p:txBody>
          <a:bodyPr/>
          <a:lstStyle/>
          <a:p>
            <a:endParaRPr lang="da-DK"/>
          </a:p>
        </p:txBody>
      </p:sp>
      <p:sp>
        <p:nvSpPr>
          <p:cNvPr id="4" name="Slide Number Placeholder 3">
            <a:extLst>
              <a:ext uri="{FF2B5EF4-FFF2-40B4-BE49-F238E27FC236}">
                <a16:creationId xmlns:a16="http://schemas.microsoft.com/office/drawing/2014/main" id="{80AC1784-F06F-95A9-DF23-29A213B4398F}"/>
              </a:ext>
            </a:extLst>
          </p:cNvPr>
          <p:cNvSpPr>
            <a:spLocks noGrp="1"/>
          </p:cNvSpPr>
          <p:nvPr>
            <p:ph type="sldNum" sz="quarter" idx="12"/>
          </p:nvPr>
        </p:nvSpPr>
        <p:spPr>
          <a:xfrm>
            <a:off x="8639400" y="6522523"/>
            <a:ext cx="2743200" cy="365125"/>
          </a:xfrm>
        </p:spPr>
        <p:txBody>
          <a:bodyPr/>
          <a:lstStyle/>
          <a:p>
            <a:fld id="{F7A78ADA-EA34-4CEE-A5C6-97830D07CE21}" type="slidenum">
              <a:rPr lang="da-DK" smtClean="0"/>
              <a:t>‹#›</a:t>
            </a:fld>
            <a:endParaRPr lang="da-DK"/>
          </a:p>
        </p:txBody>
      </p:sp>
      <p:grpSp>
        <p:nvGrpSpPr>
          <p:cNvPr id="6" name="Gruppe 4">
            <a:extLst>
              <a:ext uri="{FF2B5EF4-FFF2-40B4-BE49-F238E27FC236}">
                <a16:creationId xmlns:a16="http://schemas.microsoft.com/office/drawing/2014/main" id="{1B80D754-AC22-98CE-7BA4-48275F462792}"/>
              </a:ext>
            </a:extLst>
          </p:cNvPr>
          <p:cNvGrpSpPr/>
          <p:nvPr/>
        </p:nvGrpSpPr>
        <p:grpSpPr>
          <a:xfrm>
            <a:off x="646112" y="-2"/>
            <a:ext cx="10899775" cy="6858001"/>
            <a:chOff x="646112" y="0"/>
            <a:chExt cx="10899775" cy="6858001"/>
          </a:xfrm>
        </p:grpSpPr>
        <p:grpSp>
          <p:nvGrpSpPr>
            <p:cNvPr id="8" name="Gruppe 6">
              <a:extLst>
                <a:ext uri="{FF2B5EF4-FFF2-40B4-BE49-F238E27FC236}">
                  <a16:creationId xmlns:a16="http://schemas.microsoft.com/office/drawing/2014/main" id="{899961BA-7196-F70C-7CDA-E174FD82989F}"/>
                </a:ext>
              </a:extLst>
            </p:cNvPr>
            <p:cNvGrpSpPr/>
            <p:nvPr/>
          </p:nvGrpSpPr>
          <p:grpSpPr>
            <a:xfrm>
              <a:off x="646112" y="0"/>
              <a:ext cx="10899775" cy="6858001"/>
              <a:chOff x="646112" y="0"/>
              <a:chExt cx="10899775" cy="6858001"/>
            </a:xfrm>
          </p:grpSpPr>
          <p:cxnSp>
            <p:nvCxnSpPr>
              <p:cNvPr id="65" name="Lige forbindelse 63">
                <a:extLst>
                  <a:ext uri="{FF2B5EF4-FFF2-40B4-BE49-F238E27FC236}">
                    <a16:creationId xmlns:a16="http://schemas.microsoft.com/office/drawing/2014/main" id="{F520E809-FF12-C883-19BA-80E7D2A53F56}"/>
                  </a:ext>
                </a:extLst>
              </p:cNvPr>
              <p:cNvCxnSpPr>
                <a:cxnSpLocks/>
              </p:cNvCxnSpPr>
              <p:nvPr/>
            </p:nvCxnSpPr>
            <p:spPr>
              <a:xfrm>
                <a:off x="696912" y="297956"/>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Lige forbindelse 64">
                <a:extLst>
                  <a:ext uri="{FF2B5EF4-FFF2-40B4-BE49-F238E27FC236}">
                    <a16:creationId xmlns:a16="http://schemas.microsoft.com/office/drawing/2014/main" id="{9930E44C-CB6B-CD2D-CD79-2C8D14BD1921}"/>
                  </a:ext>
                </a:extLst>
              </p:cNvPr>
              <p:cNvCxnSpPr>
                <a:cxnSpLocks/>
              </p:cNvCxnSpPr>
              <p:nvPr/>
            </p:nvCxnSpPr>
            <p:spPr>
              <a:xfrm>
                <a:off x="698212" y="2382872"/>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Lige forbindelse 65">
                <a:extLst>
                  <a:ext uri="{FF2B5EF4-FFF2-40B4-BE49-F238E27FC236}">
                    <a16:creationId xmlns:a16="http://schemas.microsoft.com/office/drawing/2014/main" id="{56BBDF87-9504-F707-AE6D-2B87093ECAF9}"/>
                  </a:ext>
                </a:extLst>
              </p:cNvPr>
              <p:cNvCxnSpPr>
                <a:cxnSpLocks/>
              </p:cNvCxnSpPr>
              <p:nvPr/>
            </p:nvCxnSpPr>
            <p:spPr>
              <a:xfrm>
                <a:off x="698212" y="4467788"/>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Lige forbindelse 66">
                <a:extLst>
                  <a:ext uri="{FF2B5EF4-FFF2-40B4-BE49-F238E27FC236}">
                    <a16:creationId xmlns:a16="http://schemas.microsoft.com/office/drawing/2014/main" id="{432E209E-0E7E-F98D-D48D-1C91CCD70BC0}"/>
                  </a:ext>
                </a:extLst>
              </p:cNvPr>
              <p:cNvCxnSpPr>
                <a:cxnSpLocks/>
              </p:cNvCxnSpPr>
              <p:nvPr/>
            </p:nvCxnSpPr>
            <p:spPr>
              <a:xfrm>
                <a:off x="698212" y="3425330"/>
                <a:ext cx="10800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Lige forbindelse 67">
                <a:extLst>
                  <a:ext uri="{FF2B5EF4-FFF2-40B4-BE49-F238E27FC236}">
                    <a16:creationId xmlns:a16="http://schemas.microsoft.com/office/drawing/2014/main" id="{CE45A0DA-0396-D19D-C5CF-7732F23954B1}"/>
                  </a:ext>
                </a:extLst>
              </p:cNvPr>
              <p:cNvCxnSpPr>
                <a:cxnSpLocks/>
              </p:cNvCxnSpPr>
              <p:nvPr/>
            </p:nvCxnSpPr>
            <p:spPr>
              <a:xfrm>
                <a:off x="698212" y="1340414"/>
                <a:ext cx="10800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Lige forbindelse 68">
                <a:extLst>
                  <a:ext uri="{FF2B5EF4-FFF2-40B4-BE49-F238E27FC236}">
                    <a16:creationId xmlns:a16="http://schemas.microsoft.com/office/drawing/2014/main" id="{AEB005A0-BAC4-5CE3-B982-342B00455B54}"/>
                  </a:ext>
                </a:extLst>
              </p:cNvPr>
              <p:cNvCxnSpPr>
                <a:cxnSpLocks/>
              </p:cNvCxnSpPr>
              <p:nvPr/>
            </p:nvCxnSpPr>
            <p:spPr>
              <a:xfrm flipV="1">
                <a:off x="646112" y="0"/>
                <a:ext cx="0" cy="6858001"/>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71" name="Lige forbindelse 69">
                <a:extLst>
                  <a:ext uri="{FF2B5EF4-FFF2-40B4-BE49-F238E27FC236}">
                    <a16:creationId xmlns:a16="http://schemas.microsoft.com/office/drawing/2014/main" id="{BE6DF0F8-FE1B-A4A0-C341-84E04402CB91}"/>
                  </a:ext>
                </a:extLst>
              </p:cNvPr>
              <p:cNvCxnSpPr>
                <a:cxnSpLocks/>
              </p:cNvCxnSpPr>
              <p:nvPr/>
            </p:nvCxnSpPr>
            <p:spPr>
              <a:xfrm flipV="1">
                <a:off x="11545887" y="0"/>
                <a:ext cx="0" cy="6858001"/>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72" name="Lige forbindelse 70">
                <a:extLst>
                  <a:ext uri="{FF2B5EF4-FFF2-40B4-BE49-F238E27FC236}">
                    <a16:creationId xmlns:a16="http://schemas.microsoft.com/office/drawing/2014/main" id="{DBD35A3E-7B70-0C9A-0F11-14F609D5D766}"/>
                  </a:ext>
                </a:extLst>
              </p:cNvPr>
              <p:cNvCxnSpPr>
                <a:cxnSpLocks/>
              </p:cNvCxnSpPr>
              <p:nvPr/>
            </p:nvCxnSpPr>
            <p:spPr>
              <a:xfrm>
                <a:off x="698212" y="6552706"/>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Lige forbindelse 71">
                <a:extLst>
                  <a:ext uri="{FF2B5EF4-FFF2-40B4-BE49-F238E27FC236}">
                    <a16:creationId xmlns:a16="http://schemas.microsoft.com/office/drawing/2014/main" id="{9B8984F8-CCE1-45AC-7779-276DCA336837}"/>
                  </a:ext>
                </a:extLst>
              </p:cNvPr>
              <p:cNvCxnSpPr>
                <a:cxnSpLocks/>
              </p:cNvCxnSpPr>
              <p:nvPr/>
            </p:nvCxnSpPr>
            <p:spPr>
              <a:xfrm>
                <a:off x="698212" y="5510246"/>
                <a:ext cx="10800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Lige forbindelse 72">
                <a:extLst>
                  <a:ext uri="{FF2B5EF4-FFF2-40B4-BE49-F238E27FC236}">
                    <a16:creationId xmlns:a16="http://schemas.microsoft.com/office/drawing/2014/main" id="{3EC48803-AECF-3B36-2B1B-C13F60E3EE7B}"/>
                  </a:ext>
                </a:extLst>
              </p:cNvPr>
              <p:cNvCxnSpPr/>
              <p:nvPr/>
            </p:nvCxnSpPr>
            <p:spPr>
              <a:xfrm>
                <a:off x="4611600" y="5130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Lige forbindelse 73">
                <a:extLst>
                  <a:ext uri="{FF2B5EF4-FFF2-40B4-BE49-F238E27FC236}">
                    <a16:creationId xmlns:a16="http://schemas.microsoft.com/office/drawing/2014/main" id="{ABE363F6-FAAD-BEC8-D893-B0276F00BDED}"/>
                  </a:ext>
                </a:extLst>
              </p:cNvPr>
              <p:cNvCxnSpPr/>
              <p:nvPr/>
            </p:nvCxnSpPr>
            <p:spPr>
              <a:xfrm>
                <a:off x="4611600" y="7213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Lige forbindelse 74">
                <a:extLst>
                  <a:ext uri="{FF2B5EF4-FFF2-40B4-BE49-F238E27FC236}">
                    <a16:creationId xmlns:a16="http://schemas.microsoft.com/office/drawing/2014/main" id="{F44C4523-8C64-9BEE-ABAE-E861FBB260F1}"/>
                  </a:ext>
                </a:extLst>
              </p:cNvPr>
              <p:cNvCxnSpPr/>
              <p:nvPr/>
            </p:nvCxnSpPr>
            <p:spPr>
              <a:xfrm>
                <a:off x="4611600" y="9296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Lige forbindelse 75">
                <a:extLst>
                  <a:ext uri="{FF2B5EF4-FFF2-40B4-BE49-F238E27FC236}">
                    <a16:creationId xmlns:a16="http://schemas.microsoft.com/office/drawing/2014/main" id="{B2846867-7262-CA94-80CB-A3C3BB03BC70}"/>
                  </a:ext>
                </a:extLst>
              </p:cNvPr>
              <p:cNvCxnSpPr/>
              <p:nvPr/>
            </p:nvCxnSpPr>
            <p:spPr>
              <a:xfrm>
                <a:off x="4611600" y="11379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Lige forbindelse 76">
                <a:extLst>
                  <a:ext uri="{FF2B5EF4-FFF2-40B4-BE49-F238E27FC236}">
                    <a16:creationId xmlns:a16="http://schemas.microsoft.com/office/drawing/2014/main" id="{C039A505-DC0B-E45B-B5C3-FA6E0C057942}"/>
                  </a:ext>
                </a:extLst>
              </p:cNvPr>
              <p:cNvCxnSpPr/>
              <p:nvPr/>
            </p:nvCxnSpPr>
            <p:spPr>
              <a:xfrm>
                <a:off x="4611600" y="15544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Lige forbindelse 77">
                <a:extLst>
                  <a:ext uri="{FF2B5EF4-FFF2-40B4-BE49-F238E27FC236}">
                    <a16:creationId xmlns:a16="http://schemas.microsoft.com/office/drawing/2014/main" id="{7A6EF25E-C40C-BF44-8DA9-5ABD42388F7C}"/>
                  </a:ext>
                </a:extLst>
              </p:cNvPr>
              <p:cNvCxnSpPr/>
              <p:nvPr/>
            </p:nvCxnSpPr>
            <p:spPr>
              <a:xfrm>
                <a:off x="4611600" y="17627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Lige forbindelse 78">
                <a:extLst>
                  <a:ext uri="{FF2B5EF4-FFF2-40B4-BE49-F238E27FC236}">
                    <a16:creationId xmlns:a16="http://schemas.microsoft.com/office/drawing/2014/main" id="{2DB83090-99F9-D743-5DBB-B0380FB9019C}"/>
                  </a:ext>
                </a:extLst>
              </p:cNvPr>
              <p:cNvCxnSpPr/>
              <p:nvPr/>
            </p:nvCxnSpPr>
            <p:spPr>
              <a:xfrm>
                <a:off x="4611600" y="19710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Lige forbindelse 79">
                <a:extLst>
                  <a:ext uri="{FF2B5EF4-FFF2-40B4-BE49-F238E27FC236}">
                    <a16:creationId xmlns:a16="http://schemas.microsoft.com/office/drawing/2014/main" id="{8C6794A0-8902-8B11-0CC8-8F24312C6BC3}"/>
                  </a:ext>
                </a:extLst>
              </p:cNvPr>
              <p:cNvCxnSpPr/>
              <p:nvPr/>
            </p:nvCxnSpPr>
            <p:spPr>
              <a:xfrm>
                <a:off x="4611600" y="21793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Lige forbindelse 80">
                <a:extLst>
                  <a:ext uri="{FF2B5EF4-FFF2-40B4-BE49-F238E27FC236}">
                    <a16:creationId xmlns:a16="http://schemas.microsoft.com/office/drawing/2014/main" id="{74D028A6-ADC2-78EA-290F-0002253714DF}"/>
                  </a:ext>
                </a:extLst>
              </p:cNvPr>
              <p:cNvCxnSpPr/>
              <p:nvPr/>
            </p:nvCxnSpPr>
            <p:spPr>
              <a:xfrm>
                <a:off x="4611600" y="959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Lige forbindelse 81">
                <a:extLst>
                  <a:ext uri="{FF2B5EF4-FFF2-40B4-BE49-F238E27FC236}">
                    <a16:creationId xmlns:a16="http://schemas.microsoft.com/office/drawing/2014/main" id="{AB095DCE-692B-0A53-4417-3B64AA99C838}"/>
                  </a:ext>
                </a:extLst>
              </p:cNvPr>
              <p:cNvCxnSpPr/>
              <p:nvPr/>
            </p:nvCxnSpPr>
            <p:spPr>
              <a:xfrm>
                <a:off x="4611600" y="25958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Lige forbindelse 82">
                <a:extLst>
                  <a:ext uri="{FF2B5EF4-FFF2-40B4-BE49-F238E27FC236}">
                    <a16:creationId xmlns:a16="http://schemas.microsoft.com/office/drawing/2014/main" id="{5D514A4D-5D79-037D-E5F6-5F2F0BB89ABC}"/>
                  </a:ext>
                </a:extLst>
              </p:cNvPr>
              <p:cNvCxnSpPr/>
              <p:nvPr/>
            </p:nvCxnSpPr>
            <p:spPr>
              <a:xfrm>
                <a:off x="4611600" y="28041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Lige forbindelse 83">
                <a:extLst>
                  <a:ext uri="{FF2B5EF4-FFF2-40B4-BE49-F238E27FC236}">
                    <a16:creationId xmlns:a16="http://schemas.microsoft.com/office/drawing/2014/main" id="{B258757B-CF8E-E0EE-B0A0-20421EDDAAB5}"/>
                  </a:ext>
                </a:extLst>
              </p:cNvPr>
              <p:cNvCxnSpPr/>
              <p:nvPr/>
            </p:nvCxnSpPr>
            <p:spPr>
              <a:xfrm>
                <a:off x="4611600" y="30124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Lige forbindelse 84">
                <a:extLst>
                  <a:ext uri="{FF2B5EF4-FFF2-40B4-BE49-F238E27FC236}">
                    <a16:creationId xmlns:a16="http://schemas.microsoft.com/office/drawing/2014/main" id="{7151E582-3979-6B66-CE92-6E7BEE95FC20}"/>
                  </a:ext>
                </a:extLst>
              </p:cNvPr>
              <p:cNvCxnSpPr/>
              <p:nvPr/>
            </p:nvCxnSpPr>
            <p:spPr>
              <a:xfrm>
                <a:off x="4611600" y="32207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Lige forbindelse 85">
                <a:extLst>
                  <a:ext uri="{FF2B5EF4-FFF2-40B4-BE49-F238E27FC236}">
                    <a16:creationId xmlns:a16="http://schemas.microsoft.com/office/drawing/2014/main" id="{279F2B52-CF6D-D83F-E4A5-D3E60A9C5120}"/>
                  </a:ext>
                </a:extLst>
              </p:cNvPr>
              <p:cNvCxnSpPr/>
              <p:nvPr/>
            </p:nvCxnSpPr>
            <p:spPr>
              <a:xfrm>
                <a:off x="4611600" y="36436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Lige forbindelse 86">
                <a:extLst>
                  <a:ext uri="{FF2B5EF4-FFF2-40B4-BE49-F238E27FC236}">
                    <a16:creationId xmlns:a16="http://schemas.microsoft.com/office/drawing/2014/main" id="{BC915089-568F-F71A-C498-22C2351BA2E8}"/>
                  </a:ext>
                </a:extLst>
              </p:cNvPr>
              <p:cNvCxnSpPr/>
              <p:nvPr/>
            </p:nvCxnSpPr>
            <p:spPr>
              <a:xfrm>
                <a:off x="4611600" y="38519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Lige forbindelse 87">
                <a:extLst>
                  <a:ext uri="{FF2B5EF4-FFF2-40B4-BE49-F238E27FC236}">
                    <a16:creationId xmlns:a16="http://schemas.microsoft.com/office/drawing/2014/main" id="{E190CBAC-D828-6345-DA0A-63ED9BA769A9}"/>
                  </a:ext>
                </a:extLst>
              </p:cNvPr>
              <p:cNvCxnSpPr/>
              <p:nvPr/>
            </p:nvCxnSpPr>
            <p:spPr>
              <a:xfrm>
                <a:off x="4611600" y="40601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Lige forbindelse 88">
                <a:extLst>
                  <a:ext uri="{FF2B5EF4-FFF2-40B4-BE49-F238E27FC236}">
                    <a16:creationId xmlns:a16="http://schemas.microsoft.com/office/drawing/2014/main" id="{FCE869A0-AEDA-15E3-5A11-2D9105387748}"/>
                  </a:ext>
                </a:extLst>
              </p:cNvPr>
              <p:cNvCxnSpPr/>
              <p:nvPr/>
            </p:nvCxnSpPr>
            <p:spPr>
              <a:xfrm>
                <a:off x="4611600" y="42684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Lige forbindelse 89">
                <a:extLst>
                  <a:ext uri="{FF2B5EF4-FFF2-40B4-BE49-F238E27FC236}">
                    <a16:creationId xmlns:a16="http://schemas.microsoft.com/office/drawing/2014/main" id="{53A1A733-7247-B801-8758-85ECF6749DBC}"/>
                  </a:ext>
                </a:extLst>
              </p:cNvPr>
              <p:cNvCxnSpPr/>
              <p:nvPr/>
            </p:nvCxnSpPr>
            <p:spPr>
              <a:xfrm>
                <a:off x="4611600" y="46850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Lige forbindelse 90">
                <a:extLst>
                  <a:ext uri="{FF2B5EF4-FFF2-40B4-BE49-F238E27FC236}">
                    <a16:creationId xmlns:a16="http://schemas.microsoft.com/office/drawing/2014/main" id="{81A59396-A0D4-85D9-AC90-3B0E9DB08A3F}"/>
                  </a:ext>
                </a:extLst>
              </p:cNvPr>
              <p:cNvCxnSpPr/>
              <p:nvPr/>
            </p:nvCxnSpPr>
            <p:spPr>
              <a:xfrm>
                <a:off x="4611600" y="48933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Lige forbindelse 91">
                <a:extLst>
                  <a:ext uri="{FF2B5EF4-FFF2-40B4-BE49-F238E27FC236}">
                    <a16:creationId xmlns:a16="http://schemas.microsoft.com/office/drawing/2014/main" id="{00B02344-E336-BB06-0EC9-D1823E293EA7}"/>
                  </a:ext>
                </a:extLst>
              </p:cNvPr>
              <p:cNvCxnSpPr/>
              <p:nvPr/>
            </p:nvCxnSpPr>
            <p:spPr>
              <a:xfrm>
                <a:off x="4611600" y="51015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Lige forbindelse 92">
                <a:extLst>
                  <a:ext uri="{FF2B5EF4-FFF2-40B4-BE49-F238E27FC236}">
                    <a16:creationId xmlns:a16="http://schemas.microsoft.com/office/drawing/2014/main" id="{F1FDCAF7-19B3-5D76-851F-76020BC18AE3}"/>
                  </a:ext>
                </a:extLst>
              </p:cNvPr>
              <p:cNvCxnSpPr/>
              <p:nvPr/>
            </p:nvCxnSpPr>
            <p:spPr>
              <a:xfrm>
                <a:off x="4611600" y="53098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Lige forbindelse 93">
                <a:extLst>
                  <a:ext uri="{FF2B5EF4-FFF2-40B4-BE49-F238E27FC236}">
                    <a16:creationId xmlns:a16="http://schemas.microsoft.com/office/drawing/2014/main" id="{52D5443D-EBCA-4681-89D5-DD3021B4B4D4}"/>
                  </a:ext>
                </a:extLst>
              </p:cNvPr>
              <p:cNvCxnSpPr/>
              <p:nvPr/>
            </p:nvCxnSpPr>
            <p:spPr>
              <a:xfrm>
                <a:off x="4611600" y="57264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Lige forbindelse 94">
                <a:extLst>
                  <a:ext uri="{FF2B5EF4-FFF2-40B4-BE49-F238E27FC236}">
                    <a16:creationId xmlns:a16="http://schemas.microsoft.com/office/drawing/2014/main" id="{920F25EE-1F1D-DCD0-5652-AE1ACF64F5EF}"/>
                  </a:ext>
                </a:extLst>
              </p:cNvPr>
              <p:cNvCxnSpPr/>
              <p:nvPr/>
            </p:nvCxnSpPr>
            <p:spPr>
              <a:xfrm>
                <a:off x="4611600" y="59347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Lige forbindelse 95">
                <a:extLst>
                  <a:ext uri="{FF2B5EF4-FFF2-40B4-BE49-F238E27FC236}">
                    <a16:creationId xmlns:a16="http://schemas.microsoft.com/office/drawing/2014/main" id="{BE97EF60-3751-9F66-46CC-5C276F0B3C0A}"/>
                  </a:ext>
                </a:extLst>
              </p:cNvPr>
              <p:cNvCxnSpPr/>
              <p:nvPr/>
            </p:nvCxnSpPr>
            <p:spPr>
              <a:xfrm>
                <a:off x="4611600" y="61429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Lige forbindelse 96">
                <a:extLst>
                  <a:ext uri="{FF2B5EF4-FFF2-40B4-BE49-F238E27FC236}">
                    <a16:creationId xmlns:a16="http://schemas.microsoft.com/office/drawing/2014/main" id="{534F7E59-4BB8-8B55-69B5-9C856111E406}"/>
                  </a:ext>
                </a:extLst>
              </p:cNvPr>
              <p:cNvCxnSpPr/>
              <p:nvPr/>
            </p:nvCxnSpPr>
            <p:spPr>
              <a:xfrm>
                <a:off x="4611600" y="63512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Lige forbindelse 97">
                <a:extLst>
                  <a:ext uri="{FF2B5EF4-FFF2-40B4-BE49-F238E27FC236}">
                    <a16:creationId xmlns:a16="http://schemas.microsoft.com/office/drawing/2014/main" id="{1996BEC5-876B-228C-770D-23343A575E9A}"/>
                  </a:ext>
                </a:extLst>
              </p:cNvPr>
              <p:cNvCxnSpPr/>
              <p:nvPr/>
            </p:nvCxnSpPr>
            <p:spPr>
              <a:xfrm>
                <a:off x="4611600" y="67703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Lige forbindelse 98">
                <a:extLst>
                  <a:ext uri="{FF2B5EF4-FFF2-40B4-BE49-F238E27FC236}">
                    <a16:creationId xmlns:a16="http://schemas.microsoft.com/office/drawing/2014/main" id="{BCA93BF6-A34C-8AF8-DECD-0B33595A0311}"/>
                  </a:ext>
                </a:extLst>
              </p:cNvPr>
              <p:cNvCxnSpPr/>
              <p:nvPr/>
            </p:nvCxnSpPr>
            <p:spPr>
              <a:xfrm>
                <a:off x="7306800" y="5130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Lige forbindelse 99">
                <a:extLst>
                  <a:ext uri="{FF2B5EF4-FFF2-40B4-BE49-F238E27FC236}">
                    <a16:creationId xmlns:a16="http://schemas.microsoft.com/office/drawing/2014/main" id="{CD6191AC-0243-AF62-70C9-18C6B2F50DDD}"/>
                  </a:ext>
                </a:extLst>
              </p:cNvPr>
              <p:cNvCxnSpPr/>
              <p:nvPr/>
            </p:nvCxnSpPr>
            <p:spPr>
              <a:xfrm>
                <a:off x="7306800" y="7213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Lige forbindelse 100">
                <a:extLst>
                  <a:ext uri="{FF2B5EF4-FFF2-40B4-BE49-F238E27FC236}">
                    <a16:creationId xmlns:a16="http://schemas.microsoft.com/office/drawing/2014/main" id="{ADF27DE4-854B-65C8-27D6-B0C3F011B612}"/>
                  </a:ext>
                </a:extLst>
              </p:cNvPr>
              <p:cNvCxnSpPr/>
              <p:nvPr/>
            </p:nvCxnSpPr>
            <p:spPr>
              <a:xfrm>
                <a:off x="7306800" y="9296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Lige forbindelse 101">
                <a:extLst>
                  <a:ext uri="{FF2B5EF4-FFF2-40B4-BE49-F238E27FC236}">
                    <a16:creationId xmlns:a16="http://schemas.microsoft.com/office/drawing/2014/main" id="{FF858842-076A-F1E0-F257-4AD8A54BEFD4}"/>
                  </a:ext>
                </a:extLst>
              </p:cNvPr>
              <p:cNvCxnSpPr/>
              <p:nvPr/>
            </p:nvCxnSpPr>
            <p:spPr>
              <a:xfrm>
                <a:off x="7306800" y="11379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Lige forbindelse 102">
                <a:extLst>
                  <a:ext uri="{FF2B5EF4-FFF2-40B4-BE49-F238E27FC236}">
                    <a16:creationId xmlns:a16="http://schemas.microsoft.com/office/drawing/2014/main" id="{84C2AD4F-0DFD-C559-622A-D2DE83D9E34D}"/>
                  </a:ext>
                </a:extLst>
              </p:cNvPr>
              <p:cNvCxnSpPr/>
              <p:nvPr/>
            </p:nvCxnSpPr>
            <p:spPr>
              <a:xfrm>
                <a:off x="7306800" y="15544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Lige forbindelse 103">
                <a:extLst>
                  <a:ext uri="{FF2B5EF4-FFF2-40B4-BE49-F238E27FC236}">
                    <a16:creationId xmlns:a16="http://schemas.microsoft.com/office/drawing/2014/main" id="{CC3B5309-150B-D4C4-12C4-2249B9C0F4E2}"/>
                  </a:ext>
                </a:extLst>
              </p:cNvPr>
              <p:cNvCxnSpPr/>
              <p:nvPr/>
            </p:nvCxnSpPr>
            <p:spPr>
              <a:xfrm>
                <a:off x="7306800" y="17627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Lige forbindelse 104">
                <a:extLst>
                  <a:ext uri="{FF2B5EF4-FFF2-40B4-BE49-F238E27FC236}">
                    <a16:creationId xmlns:a16="http://schemas.microsoft.com/office/drawing/2014/main" id="{A1D19DF0-62C6-86A3-D823-6A18279701A0}"/>
                  </a:ext>
                </a:extLst>
              </p:cNvPr>
              <p:cNvCxnSpPr/>
              <p:nvPr/>
            </p:nvCxnSpPr>
            <p:spPr>
              <a:xfrm>
                <a:off x="7306800" y="19710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Lige forbindelse 105">
                <a:extLst>
                  <a:ext uri="{FF2B5EF4-FFF2-40B4-BE49-F238E27FC236}">
                    <a16:creationId xmlns:a16="http://schemas.microsoft.com/office/drawing/2014/main" id="{5CFD42DC-EB1C-4BE4-E47C-1E6BD5A7114A}"/>
                  </a:ext>
                </a:extLst>
              </p:cNvPr>
              <p:cNvCxnSpPr/>
              <p:nvPr/>
            </p:nvCxnSpPr>
            <p:spPr>
              <a:xfrm>
                <a:off x="7306800" y="21793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Lige forbindelse 106">
                <a:extLst>
                  <a:ext uri="{FF2B5EF4-FFF2-40B4-BE49-F238E27FC236}">
                    <a16:creationId xmlns:a16="http://schemas.microsoft.com/office/drawing/2014/main" id="{DF7119EB-DBF0-4D9B-FAA0-67447F407699}"/>
                  </a:ext>
                </a:extLst>
              </p:cNvPr>
              <p:cNvCxnSpPr/>
              <p:nvPr/>
            </p:nvCxnSpPr>
            <p:spPr>
              <a:xfrm>
                <a:off x="7306800" y="959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Lige forbindelse 107">
                <a:extLst>
                  <a:ext uri="{FF2B5EF4-FFF2-40B4-BE49-F238E27FC236}">
                    <a16:creationId xmlns:a16="http://schemas.microsoft.com/office/drawing/2014/main" id="{1B4986DE-C5E0-BEF7-A1CB-32B8C15A2DA4}"/>
                  </a:ext>
                </a:extLst>
              </p:cNvPr>
              <p:cNvCxnSpPr/>
              <p:nvPr/>
            </p:nvCxnSpPr>
            <p:spPr>
              <a:xfrm>
                <a:off x="7306800" y="25958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Lige forbindelse 108">
                <a:extLst>
                  <a:ext uri="{FF2B5EF4-FFF2-40B4-BE49-F238E27FC236}">
                    <a16:creationId xmlns:a16="http://schemas.microsoft.com/office/drawing/2014/main" id="{DA8E9594-AA68-44E3-1E1B-336052A3A91E}"/>
                  </a:ext>
                </a:extLst>
              </p:cNvPr>
              <p:cNvCxnSpPr/>
              <p:nvPr/>
            </p:nvCxnSpPr>
            <p:spPr>
              <a:xfrm>
                <a:off x="7306800" y="28041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Lige forbindelse 109">
                <a:extLst>
                  <a:ext uri="{FF2B5EF4-FFF2-40B4-BE49-F238E27FC236}">
                    <a16:creationId xmlns:a16="http://schemas.microsoft.com/office/drawing/2014/main" id="{0EE0A72F-0D62-B16E-6754-DC13EF3A8CC3}"/>
                  </a:ext>
                </a:extLst>
              </p:cNvPr>
              <p:cNvCxnSpPr/>
              <p:nvPr/>
            </p:nvCxnSpPr>
            <p:spPr>
              <a:xfrm>
                <a:off x="7306800" y="30124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Lige forbindelse 110">
                <a:extLst>
                  <a:ext uri="{FF2B5EF4-FFF2-40B4-BE49-F238E27FC236}">
                    <a16:creationId xmlns:a16="http://schemas.microsoft.com/office/drawing/2014/main" id="{65B43FF7-9AAA-A9D0-8BAC-65D032363913}"/>
                  </a:ext>
                </a:extLst>
              </p:cNvPr>
              <p:cNvCxnSpPr/>
              <p:nvPr/>
            </p:nvCxnSpPr>
            <p:spPr>
              <a:xfrm>
                <a:off x="7306800" y="32207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Lige forbindelse 111">
                <a:extLst>
                  <a:ext uri="{FF2B5EF4-FFF2-40B4-BE49-F238E27FC236}">
                    <a16:creationId xmlns:a16="http://schemas.microsoft.com/office/drawing/2014/main" id="{5AADC285-C694-9D66-E22E-7B3D76C7311C}"/>
                  </a:ext>
                </a:extLst>
              </p:cNvPr>
              <p:cNvCxnSpPr/>
              <p:nvPr/>
            </p:nvCxnSpPr>
            <p:spPr>
              <a:xfrm>
                <a:off x="7306800" y="36436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Lige forbindelse 112">
                <a:extLst>
                  <a:ext uri="{FF2B5EF4-FFF2-40B4-BE49-F238E27FC236}">
                    <a16:creationId xmlns:a16="http://schemas.microsoft.com/office/drawing/2014/main" id="{0D7A0D5A-D342-2BA1-C073-E538401E36FB}"/>
                  </a:ext>
                </a:extLst>
              </p:cNvPr>
              <p:cNvCxnSpPr/>
              <p:nvPr/>
            </p:nvCxnSpPr>
            <p:spPr>
              <a:xfrm>
                <a:off x="7306800" y="38519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Lige forbindelse 113">
                <a:extLst>
                  <a:ext uri="{FF2B5EF4-FFF2-40B4-BE49-F238E27FC236}">
                    <a16:creationId xmlns:a16="http://schemas.microsoft.com/office/drawing/2014/main" id="{EF34380D-0337-6840-4196-F70DC66CD87E}"/>
                  </a:ext>
                </a:extLst>
              </p:cNvPr>
              <p:cNvCxnSpPr/>
              <p:nvPr/>
            </p:nvCxnSpPr>
            <p:spPr>
              <a:xfrm>
                <a:off x="7306800" y="40601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Lige forbindelse 114">
                <a:extLst>
                  <a:ext uri="{FF2B5EF4-FFF2-40B4-BE49-F238E27FC236}">
                    <a16:creationId xmlns:a16="http://schemas.microsoft.com/office/drawing/2014/main" id="{24B40002-C714-193A-32C6-E773D34B50F0}"/>
                  </a:ext>
                </a:extLst>
              </p:cNvPr>
              <p:cNvCxnSpPr/>
              <p:nvPr/>
            </p:nvCxnSpPr>
            <p:spPr>
              <a:xfrm>
                <a:off x="7306800" y="42684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Lige forbindelse 115">
                <a:extLst>
                  <a:ext uri="{FF2B5EF4-FFF2-40B4-BE49-F238E27FC236}">
                    <a16:creationId xmlns:a16="http://schemas.microsoft.com/office/drawing/2014/main" id="{531108E1-CCB0-F916-442F-6D0E4D3121E9}"/>
                  </a:ext>
                </a:extLst>
              </p:cNvPr>
              <p:cNvCxnSpPr/>
              <p:nvPr/>
            </p:nvCxnSpPr>
            <p:spPr>
              <a:xfrm>
                <a:off x="7306800" y="46850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Lige forbindelse 116">
                <a:extLst>
                  <a:ext uri="{FF2B5EF4-FFF2-40B4-BE49-F238E27FC236}">
                    <a16:creationId xmlns:a16="http://schemas.microsoft.com/office/drawing/2014/main" id="{7FAF500B-40DE-2101-A3DA-8E1FFF269903}"/>
                  </a:ext>
                </a:extLst>
              </p:cNvPr>
              <p:cNvCxnSpPr/>
              <p:nvPr/>
            </p:nvCxnSpPr>
            <p:spPr>
              <a:xfrm>
                <a:off x="7306800" y="48933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Lige forbindelse 117">
                <a:extLst>
                  <a:ext uri="{FF2B5EF4-FFF2-40B4-BE49-F238E27FC236}">
                    <a16:creationId xmlns:a16="http://schemas.microsoft.com/office/drawing/2014/main" id="{E5E05E25-2550-95CC-B3D5-DC2772493F41}"/>
                  </a:ext>
                </a:extLst>
              </p:cNvPr>
              <p:cNvCxnSpPr/>
              <p:nvPr/>
            </p:nvCxnSpPr>
            <p:spPr>
              <a:xfrm>
                <a:off x="7306800" y="51015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Lige forbindelse 118">
                <a:extLst>
                  <a:ext uri="{FF2B5EF4-FFF2-40B4-BE49-F238E27FC236}">
                    <a16:creationId xmlns:a16="http://schemas.microsoft.com/office/drawing/2014/main" id="{392DDA77-4093-84B5-9471-4F72DDF237FB}"/>
                  </a:ext>
                </a:extLst>
              </p:cNvPr>
              <p:cNvCxnSpPr/>
              <p:nvPr/>
            </p:nvCxnSpPr>
            <p:spPr>
              <a:xfrm>
                <a:off x="7306800" y="53098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Lige forbindelse 119">
                <a:extLst>
                  <a:ext uri="{FF2B5EF4-FFF2-40B4-BE49-F238E27FC236}">
                    <a16:creationId xmlns:a16="http://schemas.microsoft.com/office/drawing/2014/main" id="{7940E697-DDE6-06CD-1631-F0F2F63AE138}"/>
                  </a:ext>
                </a:extLst>
              </p:cNvPr>
              <p:cNvCxnSpPr/>
              <p:nvPr/>
            </p:nvCxnSpPr>
            <p:spPr>
              <a:xfrm>
                <a:off x="7306800" y="57264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Lige forbindelse 120">
                <a:extLst>
                  <a:ext uri="{FF2B5EF4-FFF2-40B4-BE49-F238E27FC236}">
                    <a16:creationId xmlns:a16="http://schemas.microsoft.com/office/drawing/2014/main" id="{306FDC1B-5B36-0D78-BBCB-C225ED33E70F}"/>
                  </a:ext>
                </a:extLst>
              </p:cNvPr>
              <p:cNvCxnSpPr/>
              <p:nvPr/>
            </p:nvCxnSpPr>
            <p:spPr>
              <a:xfrm>
                <a:off x="7306800" y="59347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Lige forbindelse 121">
                <a:extLst>
                  <a:ext uri="{FF2B5EF4-FFF2-40B4-BE49-F238E27FC236}">
                    <a16:creationId xmlns:a16="http://schemas.microsoft.com/office/drawing/2014/main" id="{CFA6E8A2-129C-C76E-018A-439B20EEEBFE}"/>
                  </a:ext>
                </a:extLst>
              </p:cNvPr>
              <p:cNvCxnSpPr/>
              <p:nvPr/>
            </p:nvCxnSpPr>
            <p:spPr>
              <a:xfrm>
                <a:off x="7306800" y="61429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Lige forbindelse 122">
                <a:extLst>
                  <a:ext uri="{FF2B5EF4-FFF2-40B4-BE49-F238E27FC236}">
                    <a16:creationId xmlns:a16="http://schemas.microsoft.com/office/drawing/2014/main" id="{5E3A498D-9177-9D3D-D69D-FC435CE9080D}"/>
                  </a:ext>
                </a:extLst>
              </p:cNvPr>
              <p:cNvCxnSpPr/>
              <p:nvPr/>
            </p:nvCxnSpPr>
            <p:spPr>
              <a:xfrm>
                <a:off x="7306800" y="63512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Lige forbindelse 123">
                <a:extLst>
                  <a:ext uri="{FF2B5EF4-FFF2-40B4-BE49-F238E27FC236}">
                    <a16:creationId xmlns:a16="http://schemas.microsoft.com/office/drawing/2014/main" id="{3B613159-19F5-D306-1640-D97B16846BFE}"/>
                  </a:ext>
                </a:extLst>
              </p:cNvPr>
              <p:cNvCxnSpPr/>
              <p:nvPr/>
            </p:nvCxnSpPr>
            <p:spPr>
              <a:xfrm>
                <a:off x="7306800" y="67703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Lige forbindelse 124">
                <a:extLst>
                  <a:ext uri="{FF2B5EF4-FFF2-40B4-BE49-F238E27FC236}">
                    <a16:creationId xmlns:a16="http://schemas.microsoft.com/office/drawing/2014/main" id="{4DB05443-9C1D-73A4-5D53-E74A6C5D58F0}"/>
                  </a:ext>
                </a:extLst>
              </p:cNvPr>
              <p:cNvCxnSpPr/>
              <p:nvPr/>
            </p:nvCxnSpPr>
            <p:spPr>
              <a:xfrm>
                <a:off x="2469600" y="265429"/>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Lige forbindelse 125">
                <a:extLst>
                  <a:ext uri="{FF2B5EF4-FFF2-40B4-BE49-F238E27FC236}">
                    <a16:creationId xmlns:a16="http://schemas.microsoft.com/office/drawing/2014/main" id="{5F9D400F-FF99-3275-D0E2-14ABD396FFB5}"/>
                  </a:ext>
                </a:extLst>
              </p:cNvPr>
              <p:cNvCxnSpPr/>
              <p:nvPr/>
            </p:nvCxnSpPr>
            <p:spPr>
              <a:xfrm>
                <a:off x="4751025" y="2664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Lige forbindelse 126">
                <a:extLst>
                  <a:ext uri="{FF2B5EF4-FFF2-40B4-BE49-F238E27FC236}">
                    <a16:creationId xmlns:a16="http://schemas.microsoft.com/office/drawing/2014/main" id="{944EC524-7A0C-54AA-C930-1DC267983000}"/>
                  </a:ext>
                </a:extLst>
              </p:cNvPr>
              <p:cNvCxnSpPr/>
              <p:nvPr/>
            </p:nvCxnSpPr>
            <p:spPr>
              <a:xfrm>
                <a:off x="7306800" y="2664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Lige forbindelse 127">
                <a:extLst>
                  <a:ext uri="{FF2B5EF4-FFF2-40B4-BE49-F238E27FC236}">
                    <a16:creationId xmlns:a16="http://schemas.microsoft.com/office/drawing/2014/main" id="{D5075433-3E68-6186-F931-866126CC041B}"/>
                  </a:ext>
                </a:extLst>
              </p:cNvPr>
              <p:cNvCxnSpPr/>
              <p:nvPr/>
            </p:nvCxnSpPr>
            <p:spPr>
              <a:xfrm>
                <a:off x="9588225" y="2664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Lige forbindelse 128">
                <a:extLst>
                  <a:ext uri="{FF2B5EF4-FFF2-40B4-BE49-F238E27FC236}">
                    <a16:creationId xmlns:a16="http://schemas.microsoft.com/office/drawing/2014/main" id="{F8DE4E2C-58EE-C656-AB4E-6DC3C26CDD42}"/>
                  </a:ext>
                </a:extLst>
              </p:cNvPr>
              <p:cNvCxnSpPr/>
              <p:nvPr/>
            </p:nvCxnSpPr>
            <p:spPr>
              <a:xfrm>
                <a:off x="4751025" y="1310976"/>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Lige forbindelse 129">
                <a:extLst>
                  <a:ext uri="{FF2B5EF4-FFF2-40B4-BE49-F238E27FC236}">
                    <a16:creationId xmlns:a16="http://schemas.microsoft.com/office/drawing/2014/main" id="{69C65A6B-D2F9-4BD6-A9E8-5DBB5EAD47D5}"/>
                  </a:ext>
                </a:extLst>
              </p:cNvPr>
              <p:cNvCxnSpPr/>
              <p:nvPr/>
            </p:nvCxnSpPr>
            <p:spPr>
              <a:xfrm>
                <a:off x="7306800" y="1310976"/>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Lige forbindelse 130">
                <a:extLst>
                  <a:ext uri="{FF2B5EF4-FFF2-40B4-BE49-F238E27FC236}">
                    <a16:creationId xmlns:a16="http://schemas.microsoft.com/office/drawing/2014/main" id="{74BA7B0E-03D4-FDFE-2501-9F10123885C6}"/>
                  </a:ext>
                </a:extLst>
              </p:cNvPr>
              <p:cNvCxnSpPr/>
              <p:nvPr/>
            </p:nvCxnSpPr>
            <p:spPr>
              <a:xfrm>
                <a:off x="2469600" y="2346067"/>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Lige forbindelse 131">
                <a:extLst>
                  <a:ext uri="{FF2B5EF4-FFF2-40B4-BE49-F238E27FC236}">
                    <a16:creationId xmlns:a16="http://schemas.microsoft.com/office/drawing/2014/main" id="{844DCD74-7490-4236-A6D4-460F14E36D0B}"/>
                  </a:ext>
                </a:extLst>
              </p:cNvPr>
              <p:cNvCxnSpPr/>
              <p:nvPr/>
            </p:nvCxnSpPr>
            <p:spPr>
              <a:xfrm>
                <a:off x="4751025" y="234703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Lige forbindelse 132">
                <a:extLst>
                  <a:ext uri="{FF2B5EF4-FFF2-40B4-BE49-F238E27FC236}">
                    <a16:creationId xmlns:a16="http://schemas.microsoft.com/office/drawing/2014/main" id="{9A410379-84B3-C73B-B6E1-770084E0726C}"/>
                  </a:ext>
                </a:extLst>
              </p:cNvPr>
              <p:cNvCxnSpPr/>
              <p:nvPr/>
            </p:nvCxnSpPr>
            <p:spPr>
              <a:xfrm>
                <a:off x="7306800" y="234703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Lige forbindelse 133">
                <a:extLst>
                  <a:ext uri="{FF2B5EF4-FFF2-40B4-BE49-F238E27FC236}">
                    <a16:creationId xmlns:a16="http://schemas.microsoft.com/office/drawing/2014/main" id="{8764F220-957C-A5A6-0FAA-5E27104C1E88}"/>
                  </a:ext>
                </a:extLst>
              </p:cNvPr>
              <p:cNvCxnSpPr/>
              <p:nvPr/>
            </p:nvCxnSpPr>
            <p:spPr>
              <a:xfrm>
                <a:off x="9588225" y="234703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Lige forbindelse 134">
                <a:extLst>
                  <a:ext uri="{FF2B5EF4-FFF2-40B4-BE49-F238E27FC236}">
                    <a16:creationId xmlns:a16="http://schemas.microsoft.com/office/drawing/2014/main" id="{E3024779-E70C-14C5-3BD4-ADFFBA8568F3}"/>
                  </a:ext>
                </a:extLst>
              </p:cNvPr>
              <p:cNvCxnSpPr/>
              <p:nvPr/>
            </p:nvCxnSpPr>
            <p:spPr>
              <a:xfrm>
                <a:off x="4751025" y="3391614"/>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Lige forbindelse 135">
                <a:extLst>
                  <a:ext uri="{FF2B5EF4-FFF2-40B4-BE49-F238E27FC236}">
                    <a16:creationId xmlns:a16="http://schemas.microsoft.com/office/drawing/2014/main" id="{C56930D6-2015-7A1E-63A3-5E19A32E77F5}"/>
                  </a:ext>
                </a:extLst>
              </p:cNvPr>
              <p:cNvCxnSpPr/>
              <p:nvPr/>
            </p:nvCxnSpPr>
            <p:spPr>
              <a:xfrm>
                <a:off x="7306800" y="3391614"/>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Lige forbindelse 136">
                <a:extLst>
                  <a:ext uri="{FF2B5EF4-FFF2-40B4-BE49-F238E27FC236}">
                    <a16:creationId xmlns:a16="http://schemas.microsoft.com/office/drawing/2014/main" id="{CBE0AE11-FDE4-7A33-A877-DAE56442DBFE}"/>
                  </a:ext>
                </a:extLst>
              </p:cNvPr>
              <p:cNvCxnSpPr/>
              <p:nvPr/>
            </p:nvCxnSpPr>
            <p:spPr>
              <a:xfrm>
                <a:off x="2469600" y="443103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Lige forbindelse 137">
                <a:extLst>
                  <a:ext uri="{FF2B5EF4-FFF2-40B4-BE49-F238E27FC236}">
                    <a16:creationId xmlns:a16="http://schemas.microsoft.com/office/drawing/2014/main" id="{51E32EDA-6AC2-DE9E-9F48-0BC1B34EF8F3}"/>
                  </a:ext>
                </a:extLst>
              </p:cNvPr>
              <p:cNvCxnSpPr/>
              <p:nvPr/>
            </p:nvCxnSpPr>
            <p:spPr>
              <a:xfrm>
                <a:off x="4751025" y="4432001"/>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Lige forbindelse 138">
                <a:extLst>
                  <a:ext uri="{FF2B5EF4-FFF2-40B4-BE49-F238E27FC236}">
                    <a16:creationId xmlns:a16="http://schemas.microsoft.com/office/drawing/2014/main" id="{01EC3DCB-86CE-4B0F-421D-D4BCD800375C}"/>
                  </a:ext>
                </a:extLst>
              </p:cNvPr>
              <p:cNvCxnSpPr/>
              <p:nvPr/>
            </p:nvCxnSpPr>
            <p:spPr>
              <a:xfrm>
                <a:off x="7306800" y="4432001"/>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Lige forbindelse 139">
                <a:extLst>
                  <a:ext uri="{FF2B5EF4-FFF2-40B4-BE49-F238E27FC236}">
                    <a16:creationId xmlns:a16="http://schemas.microsoft.com/office/drawing/2014/main" id="{C2F60242-3B81-9B05-3B0D-7EA9B8071515}"/>
                  </a:ext>
                </a:extLst>
              </p:cNvPr>
              <p:cNvCxnSpPr/>
              <p:nvPr/>
            </p:nvCxnSpPr>
            <p:spPr>
              <a:xfrm>
                <a:off x="9588225" y="4432001"/>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Lige forbindelse 140">
                <a:extLst>
                  <a:ext uri="{FF2B5EF4-FFF2-40B4-BE49-F238E27FC236}">
                    <a16:creationId xmlns:a16="http://schemas.microsoft.com/office/drawing/2014/main" id="{4F405866-9F2E-5A36-2FE9-A6310A48CA94}"/>
                  </a:ext>
                </a:extLst>
              </p:cNvPr>
              <p:cNvCxnSpPr/>
              <p:nvPr/>
            </p:nvCxnSpPr>
            <p:spPr>
              <a:xfrm>
                <a:off x="4751025" y="5482927"/>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Lige forbindelse 141">
                <a:extLst>
                  <a:ext uri="{FF2B5EF4-FFF2-40B4-BE49-F238E27FC236}">
                    <a16:creationId xmlns:a16="http://schemas.microsoft.com/office/drawing/2014/main" id="{754C54BB-B28E-E808-3D14-3CC39C921980}"/>
                  </a:ext>
                </a:extLst>
              </p:cNvPr>
              <p:cNvCxnSpPr/>
              <p:nvPr/>
            </p:nvCxnSpPr>
            <p:spPr>
              <a:xfrm>
                <a:off x="7306800" y="5482927"/>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Lige forbindelse 142">
                <a:extLst>
                  <a:ext uri="{FF2B5EF4-FFF2-40B4-BE49-F238E27FC236}">
                    <a16:creationId xmlns:a16="http://schemas.microsoft.com/office/drawing/2014/main" id="{6C5B4F65-96D5-7AF3-88F4-73902556D139}"/>
                  </a:ext>
                </a:extLst>
              </p:cNvPr>
              <p:cNvCxnSpPr/>
              <p:nvPr/>
            </p:nvCxnSpPr>
            <p:spPr>
              <a:xfrm>
                <a:off x="2469600" y="651801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Lige forbindelse 143">
                <a:extLst>
                  <a:ext uri="{FF2B5EF4-FFF2-40B4-BE49-F238E27FC236}">
                    <a16:creationId xmlns:a16="http://schemas.microsoft.com/office/drawing/2014/main" id="{D58A1FCE-A2EE-54FE-CCB7-6F73F8B5480B}"/>
                  </a:ext>
                </a:extLst>
              </p:cNvPr>
              <p:cNvCxnSpPr/>
              <p:nvPr/>
            </p:nvCxnSpPr>
            <p:spPr>
              <a:xfrm>
                <a:off x="4751025" y="6518989"/>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Lige forbindelse 144">
                <a:extLst>
                  <a:ext uri="{FF2B5EF4-FFF2-40B4-BE49-F238E27FC236}">
                    <a16:creationId xmlns:a16="http://schemas.microsoft.com/office/drawing/2014/main" id="{D77D73CD-6680-A175-B5CB-F9258235C9A4}"/>
                  </a:ext>
                </a:extLst>
              </p:cNvPr>
              <p:cNvCxnSpPr/>
              <p:nvPr/>
            </p:nvCxnSpPr>
            <p:spPr>
              <a:xfrm>
                <a:off x="7306800" y="6518989"/>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Lige forbindelse 145">
                <a:extLst>
                  <a:ext uri="{FF2B5EF4-FFF2-40B4-BE49-F238E27FC236}">
                    <a16:creationId xmlns:a16="http://schemas.microsoft.com/office/drawing/2014/main" id="{03975C11-30FA-28A2-2238-76962A7474B8}"/>
                  </a:ext>
                </a:extLst>
              </p:cNvPr>
              <p:cNvCxnSpPr/>
              <p:nvPr/>
            </p:nvCxnSpPr>
            <p:spPr>
              <a:xfrm>
                <a:off x="9588225" y="6518989"/>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 name="Lige forbindelse 7">
              <a:extLst>
                <a:ext uri="{FF2B5EF4-FFF2-40B4-BE49-F238E27FC236}">
                  <a16:creationId xmlns:a16="http://schemas.microsoft.com/office/drawing/2014/main" id="{2CC8EFCB-B0E5-A5DE-D074-9030C19EEFA9}"/>
                </a:ext>
              </a:extLst>
            </p:cNvPr>
            <p:cNvCxnSpPr>
              <a:cxnSpLocks/>
            </p:cNvCxnSpPr>
            <p:nvPr/>
          </p:nvCxnSpPr>
          <p:spPr>
            <a:xfrm flipV="1">
              <a:off x="646112" y="0"/>
              <a:ext cx="0" cy="6858001"/>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0" name="Lige forbindelse 8">
              <a:extLst>
                <a:ext uri="{FF2B5EF4-FFF2-40B4-BE49-F238E27FC236}">
                  <a16:creationId xmlns:a16="http://schemas.microsoft.com/office/drawing/2014/main" id="{9A8DEDD6-F2B8-C015-7278-E23EB30FF6F9}"/>
                </a:ext>
              </a:extLst>
            </p:cNvPr>
            <p:cNvCxnSpPr>
              <a:cxnSpLocks/>
            </p:cNvCxnSpPr>
            <p:nvPr/>
          </p:nvCxnSpPr>
          <p:spPr>
            <a:xfrm flipV="1">
              <a:off x="11545887" y="0"/>
              <a:ext cx="0" cy="6858001"/>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grpSp>
          <p:nvGrpSpPr>
            <p:cNvPr id="11" name="Gruppe 9">
              <a:extLst>
                <a:ext uri="{FF2B5EF4-FFF2-40B4-BE49-F238E27FC236}">
                  <a16:creationId xmlns:a16="http://schemas.microsoft.com/office/drawing/2014/main" id="{E07030F2-B1DD-250E-66EC-53B3BD3B9807}"/>
                </a:ext>
              </a:extLst>
            </p:cNvPr>
            <p:cNvGrpSpPr/>
            <p:nvPr/>
          </p:nvGrpSpPr>
          <p:grpSpPr>
            <a:xfrm>
              <a:off x="725400" y="95925"/>
              <a:ext cx="136800" cy="6674400"/>
              <a:chOff x="4611600" y="95925"/>
              <a:chExt cx="136800" cy="6674400"/>
            </a:xfrm>
          </p:grpSpPr>
          <p:cxnSp>
            <p:nvCxnSpPr>
              <p:cNvPr id="39" name="Lige forbindelse 37">
                <a:extLst>
                  <a:ext uri="{FF2B5EF4-FFF2-40B4-BE49-F238E27FC236}">
                    <a16:creationId xmlns:a16="http://schemas.microsoft.com/office/drawing/2014/main" id="{A5691A98-2D6E-06BF-9A31-995B8D63CF7D}"/>
                  </a:ext>
                </a:extLst>
              </p:cNvPr>
              <p:cNvCxnSpPr/>
              <p:nvPr/>
            </p:nvCxnSpPr>
            <p:spPr>
              <a:xfrm>
                <a:off x="4611600" y="5130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Lige forbindelse 38">
                <a:extLst>
                  <a:ext uri="{FF2B5EF4-FFF2-40B4-BE49-F238E27FC236}">
                    <a16:creationId xmlns:a16="http://schemas.microsoft.com/office/drawing/2014/main" id="{8BDE702B-9847-0893-5B30-D680145B34E3}"/>
                  </a:ext>
                </a:extLst>
              </p:cNvPr>
              <p:cNvCxnSpPr/>
              <p:nvPr/>
            </p:nvCxnSpPr>
            <p:spPr>
              <a:xfrm>
                <a:off x="4611600" y="7213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Lige forbindelse 39">
                <a:extLst>
                  <a:ext uri="{FF2B5EF4-FFF2-40B4-BE49-F238E27FC236}">
                    <a16:creationId xmlns:a16="http://schemas.microsoft.com/office/drawing/2014/main" id="{823D7C4A-F8EC-24E7-533C-140B728F6FA5}"/>
                  </a:ext>
                </a:extLst>
              </p:cNvPr>
              <p:cNvCxnSpPr/>
              <p:nvPr/>
            </p:nvCxnSpPr>
            <p:spPr>
              <a:xfrm>
                <a:off x="4611600" y="9296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Lige forbindelse 40">
                <a:extLst>
                  <a:ext uri="{FF2B5EF4-FFF2-40B4-BE49-F238E27FC236}">
                    <a16:creationId xmlns:a16="http://schemas.microsoft.com/office/drawing/2014/main" id="{1DE8B1BD-A4C2-DB87-F38E-3E6D54E00A1C}"/>
                  </a:ext>
                </a:extLst>
              </p:cNvPr>
              <p:cNvCxnSpPr/>
              <p:nvPr/>
            </p:nvCxnSpPr>
            <p:spPr>
              <a:xfrm>
                <a:off x="4611600" y="11379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Lige forbindelse 41">
                <a:extLst>
                  <a:ext uri="{FF2B5EF4-FFF2-40B4-BE49-F238E27FC236}">
                    <a16:creationId xmlns:a16="http://schemas.microsoft.com/office/drawing/2014/main" id="{494B7B84-F6B7-9DBF-DAB4-85BA40F8C475}"/>
                  </a:ext>
                </a:extLst>
              </p:cNvPr>
              <p:cNvCxnSpPr/>
              <p:nvPr/>
            </p:nvCxnSpPr>
            <p:spPr>
              <a:xfrm>
                <a:off x="4611600" y="15544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Lige forbindelse 42">
                <a:extLst>
                  <a:ext uri="{FF2B5EF4-FFF2-40B4-BE49-F238E27FC236}">
                    <a16:creationId xmlns:a16="http://schemas.microsoft.com/office/drawing/2014/main" id="{366F4BFE-F192-9DE3-5024-6194978F26FA}"/>
                  </a:ext>
                </a:extLst>
              </p:cNvPr>
              <p:cNvCxnSpPr/>
              <p:nvPr/>
            </p:nvCxnSpPr>
            <p:spPr>
              <a:xfrm>
                <a:off x="4611600" y="17627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Lige forbindelse 43">
                <a:extLst>
                  <a:ext uri="{FF2B5EF4-FFF2-40B4-BE49-F238E27FC236}">
                    <a16:creationId xmlns:a16="http://schemas.microsoft.com/office/drawing/2014/main" id="{E7978A04-3833-71FE-3899-35F086EC1AC9}"/>
                  </a:ext>
                </a:extLst>
              </p:cNvPr>
              <p:cNvCxnSpPr/>
              <p:nvPr/>
            </p:nvCxnSpPr>
            <p:spPr>
              <a:xfrm>
                <a:off x="4611600" y="19710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Lige forbindelse 44">
                <a:extLst>
                  <a:ext uri="{FF2B5EF4-FFF2-40B4-BE49-F238E27FC236}">
                    <a16:creationId xmlns:a16="http://schemas.microsoft.com/office/drawing/2014/main" id="{B34E4F6D-6510-C280-1506-0F45C56DB734}"/>
                  </a:ext>
                </a:extLst>
              </p:cNvPr>
              <p:cNvCxnSpPr/>
              <p:nvPr/>
            </p:nvCxnSpPr>
            <p:spPr>
              <a:xfrm>
                <a:off x="4611600" y="21793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Lige forbindelse 45">
                <a:extLst>
                  <a:ext uri="{FF2B5EF4-FFF2-40B4-BE49-F238E27FC236}">
                    <a16:creationId xmlns:a16="http://schemas.microsoft.com/office/drawing/2014/main" id="{F1AC72C2-D0A6-0CA4-3458-A6A1D2E7E117}"/>
                  </a:ext>
                </a:extLst>
              </p:cNvPr>
              <p:cNvCxnSpPr/>
              <p:nvPr/>
            </p:nvCxnSpPr>
            <p:spPr>
              <a:xfrm>
                <a:off x="4611600" y="959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Lige forbindelse 46">
                <a:extLst>
                  <a:ext uri="{FF2B5EF4-FFF2-40B4-BE49-F238E27FC236}">
                    <a16:creationId xmlns:a16="http://schemas.microsoft.com/office/drawing/2014/main" id="{348FF437-5DEF-B625-7996-368991B830CC}"/>
                  </a:ext>
                </a:extLst>
              </p:cNvPr>
              <p:cNvCxnSpPr/>
              <p:nvPr/>
            </p:nvCxnSpPr>
            <p:spPr>
              <a:xfrm>
                <a:off x="4611600" y="25958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Lige forbindelse 47">
                <a:extLst>
                  <a:ext uri="{FF2B5EF4-FFF2-40B4-BE49-F238E27FC236}">
                    <a16:creationId xmlns:a16="http://schemas.microsoft.com/office/drawing/2014/main" id="{8A463DFE-4ABA-D254-5B17-254AA8D95D6F}"/>
                  </a:ext>
                </a:extLst>
              </p:cNvPr>
              <p:cNvCxnSpPr/>
              <p:nvPr/>
            </p:nvCxnSpPr>
            <p:spPr>
              <a:xfrm>
                <a:off x="4611600" y="28041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Lige forbindelse 48">
                <a:extLst>
                  <a:ext uri="{FF2B5EF4-FFF2-40B4-BE49-F238E27FC236}">
                    <a16:creationId xmlns:a16="http://schemas.microsoft.com/office/drawing/2014/main" id="{7A02F0E1-F359-9E1F-5848-88AB5901FC7F}"/>
                  </a:ext>
                </a:extLst>
              </p:cNvPr>
              <p:cNvCxnSpPr/>
              <p:nvPr/>
            </p:nvCxnSpPr>
            <p:spPr>
              <a:xfrm>
                <a:off x="4611600" y="30124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Lige forbindelse 49">
                <a:extLst>
                  <a:ext uri="{FF2B5EF4-FFF2-40B4-BE49-F238E27FC236}">
                    <a16:creationId xmlns:a16="http://schemas.microsoft.com/office/drawing/2014/main" id="{992E8D1D-9353-9FB6-D445-6BA160893B7B}"/>
                  </a:ext>
                </a:extLst>
              </p:cNvPr>
              <p:cNvCxnSpPr/>
              <p:nvPr/>
            </p:nvCxnSpPr>
            <p:spPr>
              <a:xfrm>
                <a:off x="4611600" y="32207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Lige forbindelse 50">
                <a:extLst>
                  <a:ext uri="{FF2B5EF4-FFF2-40B4-BE49-F238E27FC236}">
                    <a16:creationId xmlns:a16="http://schemas.microsoft.com/office/drawing/2014/main" id="{536565FE-03C9-7023-B19A-BB197460704E}"/>
                  </a:ext>
                </a:extLst>
              </p:cNvPr>
              <p:cNvCxnSpPr/>
              <p:nvPr/>
            </p:nvCxnSpPr>
            <p:spPr>
              <a:xfrm>
                <a:off x="4611600" y="36436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Lige forbindelse 51">
                <a:extLst>
                  <a:ext uri="{FF2B5EF4-FFF2-40B4-BE49-F238E27FC236}">
                    <a16:creationId xmlns:a16="http://schemas.microsoft.com/office/drawing/2014/main" id="{FC5F9A99-798A-9E6D-B636-974AC954DA28}"/>
                  </a:ext>
                </a:extLst>
              </p:cNvPr>
              <p:cNvCxnSpPr/>
              <p:nvPr/>
            </p:nvCxnSpPr>
            <p:spPr>
              <a:xfrm>
                <a:off x="4611600" y="38519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Lige forbindelse 52">
                <a:extLst>
                  <a:ext uri="{FF2B5EF4-FFF2-40B4-BE49-F238E27FC236}">
                    <a16:creationId xmlns:a16="http://schemas.microsoft.com/office/drawing/2014/main" id="{CEAE73CA-EB69-901F-A152-B0213A430EE9}"/>
                  </a:ext>
                </a:extLst>
              </p:cNvPr>
              <p:cNvCxnSpPr/>
              <p:nvPr/>
            </p:nvCxnSpPr>
            <p:spPr>
              <a:xfrm>
                <a:off x="4611600" y="40601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Lige forbindelse 53">
                <a:extLst>
                  <a:ext uri="{FF2B5EF4-FFF2-40B4-BE49-F238E27FC236}">
                    <a16:creationId xmlns:a16="http://schemas.microsoft.com/office/drawing/2014/main" id="{C52C709F-36C7-352E-4002-7436FFCC4D45}"/>
                  </a:ext>
                </a:extLst>
              </p:cNvPr>
              <p:cNvCxnSpPr/>
              <p:nvPr/>
            </p:nvCxnSpPr>
            <p:spPr>
              <a:xfrm>
                <a:off x="4611600" y="42684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Lige forbindelse 54">
                <a:extLst>
                  <a:ext uri="{FF2B5EF4-FFF2-40B4-BE49-F238E27FC236}">
                    <a16:creationId xmlns:a16="http://schemas.microsoft.com/office/drawing/2014/main" id="{379B7488-DFE9-C082-771B-A14C3D21DD2E}"/>
                  </a:ext>
                </a:extLst>
              </p:cNvPr>
              <p:cNvCxnSpPr/>
              <p:nvPr/>
            </p:nvCxnSpPr>
            <p:spPr>
              <a:xfrm>
                <a:off x="4611600" y="46850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Lige forbindelse 55">
                <a:extLst>
                  <a:ext uri="{FF2B5EF4-FFF2-40B4-BE49-F238E27FC236}">
                    <a16:creationId xmlns:a16="http://schemas.microsoft.com/office/drawing/2014/main" id="{19E07CEF-1979-E9E5-BC89-59B6C077B8A2}"/>
                  </a:ext>
                </a:extLst>
              </p:cNvPr>
              <p:cNvCxnSpPr/>
              <p:nvPr/>
            </p:nvCxnSpPr>
            <p:spPr>
              <a:xfrm>
                <a:off x="4611600" y="48933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Lige forbindelse 56">
                <a:extLst>
                  <a:ext uri="{FF2B5EF4-FFF2-40B4-BE49-F238E27FC236}">
                    <a16:creationId xmlns:a16="http://schemas.microsoft.com/office/drawing/2014/main" id="{77D19CF3-5B7B-06CA-DFFD-60435ECA8D65}"/>
                  </a:ext>
                </a:extLst>
              </p:cNvPr>
              <p:cNvCxnSpPr/>
              <p:nvPr/>
            </p:nvCxnSpPr>
            <p:spPr>
              <a:xfrm>
                <a:off x="4611600" y="51015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Lige forbindelse 57">
                <a:extLst>
                  <a:ext uri="{FF2B5EF4-FFF2-40B4-BE49-F238E27FC236}">
                    <a16:creationId xmlns:a16="http://schemas.microsoft.com/office/drawing/2014/main" id="{7CE892CB-6157-7B78-F72A-60AB8CB1B4C1}"/>
                  </a:ext>
                </a:extLst>
              </p:cNvPr>
              <p:cNvCxnSpPr/>
              <p:nvPr/>
            </p:nvCxnSpPr>
            <p:spPr>
              <a:xfrm>
                <a:off x="4611600" y="53098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Lige forbindelse 58">
                <a:extLst>
                  <a:ext uri="{FF2B5EF4-FFF2-40B4-BE49-F238E27FC236}">
                    <a16:creationId xmlns:a16="http://schemas.microsoft.com/office/drawing/2014/main" id="{31175C0E-576A-5B8B-6BB6-F278CF890631}"/>
                  </a:ext>
                </a:extLst>
              </p:cNvPr>
              <p:cNvCxnSpPr/>
              <p:nvPr/>
            </p:nvCxnSpPr>
            <p:spPr>
              <a:xfrm>
                <a:off x="4611600" y="57264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Lige forbindelse 59">
                <a:extLst>
                  <a:ext uri="{FF2B5EF4-FFF2-40B4-BE49-F238E27FC236}">
                    <a16:creationId xmlns:a16="http://schemas.microsoft.com/office/drawing/2014/main" id="{B7E80494-9DF5-EC63-F7AC-F249DE387F88}"/>
                  </a:ext>
                </a:extLst>
              </p:cNvPr>
              <p:cNvCxnSpPr/>
              <p:nvPr/>
            </p:nvCxnSpPr>
            <p:spPr>
              <a:xfrm>
                <a:off x="4611600" y="59347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Lige forbindelse 60">
                <a:extLst>
                  <a:ext uri="{FF2B5EF4-FFF2-40B4-BE49-F238E27FC236}">
                    <a16:creationId xmlns:a16="http://schemas.microsoft.com/office/drawing/2014/main" id="{28E6FB7D-FCB8-8199-4B36-1476DC0ADEA1}"/>
                  </a:ext>
                </a:extLst>
              </p:cNvPr>
              <p:cNvCxnSpPr/>
              <p:nvPr/>
            </p:nvCxnSpPr>
            <p:spPr>
              <a:xfrm>
                <a:off x="4611600" y="61429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Lige forbindelse 61">
                <a:extLst>
                  <a:ext uri="{FF2B5EF4-FFF2-40B4-BE49-F238E27FC236}">
                    <a16:creationId xmlns:a16="http://schemas.microsoft.com/office/drawing/2014/main" id="{8739552B-99EC-57EE-6DDE-94D7E272C296}"/>
                  </a:ext>
                </a:extLst>
              </p:cNvPr>
              <p:cNvCxnSpPr/>
              <p:nvPr/>
            </p:nvCxnSpPr>
            <p:spPr>
              <a:xfrm>
                <a:off x="4611600" y="63512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Lige forbindelse 62">
                <a:extLst>
                  <a:ext uri="{FF2B5EF4-FFF2-40B4-BE49-F238E27FC236}">
                    <a16:creationId xmlns:a16="http://schemas.microsoft.com/office/drawing/2014/main" id="{A2987E17-7D43-A765-045A-ADF21260075F}"/>
                  </a:ext>
                </a:extLst>
              </p:cNvPr>
              <p:cNvCxnSpPr/>
              <p:nvPr/>
            </p:nvCxnSpPr>
            <p:spPr>
              <a:xfrm>
                <a:off x="4611600" y="67703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uppe 10">
              <a:extLst>
                <a:ext uri="{FF2B5EF4-FFF2-40B4-BE49-F238E27FC236}">
                  <a16:creationId xmlns:a16="http://schemas.microsoft.com/office/drawing/2014/main" id="{2E82A756-7AA5-55F6-4AC0-49CE5BCC4A4D}"/>
                </a:ext>
              </a:extLst>
            </p:cNvPr>
            <p:cNvGrpSpPr/>
            <p:nvPr/>
          </p:nvGrpSpPr>
          <p:grpSpPr>
            <a:xfrm>
              <a:off x="11334600" y="95925"/>
              <a:ext cx="136800" cy="6674400"/>
              <a:chOff x="4611600" y="95925"/>
              <a:chExt cx="136800" cy="6674400"/>
            </a:xfrm>
          </p:grpSpPr>
          <p:cxnSp>
            <p:nvCxnSpPr>
              <p:cNvPr id="13" name="Lige forbindelse 11">
                <a:extLst>
                  <a:ext uri="{FF2B5EF4-FFF2-40B4-BE49-F238E27FC236}">
                    <a16:creationId xmlns:a16="http://schemas.microsoft.com/office/drawing/2014/main" id="{DFF62B7E-CE98-AD44-8447-7EA37D224E9E}"/>
                  </a:ext>
                </a:extLst>
              </p:cNvPr>
              <p:cNvCxnSpPr/>
              <p:nvPr/>
            </p:nvCxnSpPr>
            <p:spPr>
              <a:xfrm>
                <a:off x="4611600" y="5130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Lige forbindelse 12">
                <a:extLst>
                  <a:ext uri="{FF2B5EF4-FFF2-40B4-BE49-F238E27FC236}">
                    <a16:creationId xmlns:a16="http://schemas.microsoft.com/office/drawing/2014/main" id="{67BBB9D2-097F-E74E-859B-FA7215FFD911}"/>
                  </a:ext>
                </a:extLst>
              </p:cNvPr>
              <p:cNvCxnSpPr/>
              <p:nvPr/>
            </p:nvCxnSpPr>
            <p:spPr>
              <a:xfrm>
                <a:off x="4611600" y="7213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Lige forbindelse 13">
                <a:extLst>
                  <a:ext uri="{FF2B5EF4-FFF2-40B4-BE49-F238E27FC236}">
                    <a16:creationId xmlns:a16="http://schemas.microsoft.com/office/drawing/2014/main" id="{8CC7D215-78F1-B3B0-5ED1-44200438B0A9}"/>
                  </a:ext>
                </a:extLst>
              </p:cNvPr>
              <p:cNvCxnSpPr/>
              <p:nvPr/>
            </p:nvCxnSpPr>
            <p:spPr>
              <a:xfrm>
                <a:off x="4611600" y="9296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Lige forbindelse 14">
                <a:extLst>
                  <a:ext uri="{FF2B5EF4-FFF2-40B4-BE49-F238E27FC236}">
                    <a16:creationId xmlns:a16="http://schemas.microsoft.com/office/drawing/2014/main" id="{E5E6B048-1CF8-B857-60B4-8D66A63D8432}"/>
                  </a:ext>
                </a:extLst>
              </p:cNvPr>
              <p:cNvCxnSpPr/>
              <p:nvPr/>
            </p:nvCxnSpPr>
            <p:spPr>
              <a:xfrm>
                <a:off x="4611600" y="11379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Lige forbindelse 15">
                <a:extLst>
                  <a:ext uri="{FF2B5EF4-FFF2-40B4-BE49-F238E27FC236}">
                    <a16:creationId xmlns:a16="http://schemas.microsoft.com/office/drawing/2014/main" id="{91B66734-84E9-CDAB-1CD3-3F3C5D9F919F}"/>
                  </a:ext>
                </a:extLst>
              </p:cNvPr>
              <p:cNvCxnSpPr/>
              <p:nvPr/>
            </p:nvCxnSpPr>
            <p:spPr>
              <a:xfrm>
                <a:off x="4611600" y="15544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Lige forbindelse 16">
                <a:extLst>
                  <a:ext uri="{FF2B5EF4-FFF2-40B4-BE49-F238E27FC236}">
                    <a16:creationId xmlns:a16="http://schemas.microsoft.com/office/drawing/2014/main" id="{8DC3D936-0689-7598-E2D3-476AA27691ED}"/>
                  </a:ext>
                </a:extLst>
              </p:cNvPr>
              <p:cNvCxnSpPr/>
              <p:nvPr/>
            </p:nvCxnSpPr>
            <p:spPr>
              <a:xfrm>
                <a:off x="4611600" y="17627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Lige forbindelse 17">
                <a:extLst>
                  <a:ext uri="{FF2B5EF4-FFF2-40B4-BE49-F238E27FC236}">
                    <a16:creationId xmlns:a16="http://schemas.microsoft.com/office/drawing/2014/main" id="{19F26961-383D-281B-6358-40CEDA1C8FD8}"/>
                  </a:ext>
                </a:extLst>
              </p:cNvPr>
              <p:cNvCxnSpPr/>
              <p:nvPr/>
            </p:nvCxnSpPr>
            <p:spPr>
              <a:xfrm>
                <a:off x="4611600" y="19710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Lige forbindelse 18">
                <a:extLst>
                  <a:ext uri="{FF2B5EF4-FFF2-40B4-BE49-F238E27FC236}">
                    <a16:creationId xmlns:a16="http://schemas.microsoft.com/office/drawing/2014/main" id="{D48D3734-8AB1-57FF-FCEB-0BD1AA8F3DF0}"/>
                  </a:ext>
                </a:extLst>
              </p:cNvPr>
              <p:cNvCxnSpPr/>
              <p:nvPr/>
            </p:nvCxnSpPr>
            <p:spPr>
              <a:xfrm>
                <a:off x="4611600" y="21793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Lige forbindelse 19">
                <a:extLst>
                  <a:ext uri="{FF2B5EF4-FFF2-40B4-BE49-F238E27FC236}">
                    <a16:creationId xmlns:a16="http://schemas.microsoft.com/office/drawing/2014/main" id="{43DF45E1-F6EE-A497-DC90-19A191A161DB}"/>
                  </a:ext>
                </a:extLst>
              </p:cNvPr>
              <p:cNvCxnSpPr/>
              <p:nvPr/>
            </p:nvCxnSpPr>
            <p:spPr>
              <a:xfrm>
                <a:off x="4611600" y="959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Lige forbindelse 20">
                <a:extLst>
                  <a:ext uri="{FF2B5EF4-FFF2-40B4-BE49-F238E27FC236}">
                    <a16:creationId xmlns:a16="http://schemas.microsoft.com/office/drawing/2014/main" id="{6E565751-7D87-4E59-9066-1D136C8536C0}"/>
                  </a:ext>
                </a:extLst>
              </p:cNvPr>
              <p:cNvCxnSpPr/>
              <p:nvPr/>
            </p:nvCxnSpPr>
            <p:spPr>
              <a:xfrm>
                <a:off x="4611600" y="25958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Lige forbindelse 21">
                <a:extLst>
                  <a:ext uri="{FF2B5EF4-FFF2-40B4-BE49-F238E27FC236}">
                    <a16:creationId xmlns:a16="http://schemas.microsoft.com/office/drawing/2014/main" id="{D0B9E755-3886-592D-6C66-E41D1269F33E}"/>
                  </a:ext>
                </a:extLst>
              </p:cNvPr>
              <p:cNvCxnSpPr/>
              <p:nvPr/>
            </p:nvCxnSpPr>
            <p:spPr>
              <a:xfrm>
                <a:off x="4611600" y="28041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Lige forbindelse 22">
                <a:extLst>
                  <a:ext uri="{FF2B5EF4-FFF2-40B4-BE49-F238E27FC236}">
                    <a16:creationId xmlns:a16="http://schemas.microsoft.com/office/drawing/2014/main" id="{6BE242E3-6757-1DB3-079A-6235121C29C0}"/>
                  </a:ext>
                </a:extLst>
              </p:cNvPr>
              <p:cNvCxnSpPr/>
              <p:nvPr/>
            </p:nvCxnSpPr>
            <p:spPr>
              <a:xfrm>
                <a:off x="4611600" y="30124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Lige forbindelse 23">
                <a:extLst>
                  <a:ext uri="{FF2B5EF4-FFF2-40B4-BE49-F238E27FC236}">
                    <a16:creationId xmlns:a16="http://schemas.microsoft.com/office/drawing/2014/main" id="{782E9CDE-6FF2-B48C-42F7-4AD072795F93}"/>
                  </a:ext>
                </a:extLst>
              </p:cNvPr>
              <p:cNvCxnSpPr/>
              <p:nvPr/>
            </p:nvCxnSpPr>
            <p:spPr>
              <a:xfrm>
                <a:off x="4611600" y="32207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Lige forbindelse 24">
                <a:extLst>
                  <a:ext uri="{FF2B5EF4-FFF2-40B4-BE49-F238E27FC236}">
                    <a16:creationId xmlns:a16="http://schemas.microsoft.com/office/drawing/2014/main" id="{EEA328E9-0DB3-FBF1-9F76-BEDB9AFEC697}"/>
                  </a:ext>
                </a:extLst>
              </p:cNvPr>
              <p:cNvCxnSpPr/>
              <p:nvPr/>
            </p:nvCxnSpPr>
            <p:spPr>
              <a:xfrm>
                <a:off x="4611600" y="36436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Lige forbindelse 25">
                <a:extLst>
                  <a:ext uri="{FF2B5EF4-FFF2-40B4-BE49-F238E27FC236}">
                    <a16:creationId xmlns:a16="http://schemas.microsoft.com/office/drawing/2014/main" id="{69AAAD8E-D09A-3172-C755-668890E256E6}"/>
                  </a:ext>
                </a:extLst>
              </p:cNvPr>
              <p:cNvCxnSpPr/>
              <p:nvPr/>
            </p:nvCxnSpPr>
            <p:spPr>
              <a:xfrm>
                <a:off x="4611600" y="38519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Lige forbindelse 26">
                <a:extLst>
                  <a:ext uri="{FF2B5EF4-FFF2-40B4-BE49-F238E27FC236}">
                    <a16:creationId xmlns:a16="http://schemas.microsoft.com/office/drawing/2014/main" id="{B87B1C42-4C53-60C8-B63F-EA11A6279F28}"/>
                  </a:ext>
                </a:extLst>
              </p:cNvPr>
              <p:cNvCxnSpPr/>
              <p:nvPr/>
            </p:nvCxnSpPr>
            <p:spPr>
              <a:xfrm>
                <a:off x="4611600" y="40601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Lige forbindelse 27">
                <a:extLst>
                  <a:ext uri="{FF2B5EF4-FFF2-40B4-BE49-F238E27FC236}">
                    <a16:creationId xmlns:a16="http://schemas.microsoft.com/office/drawing/2014/main" id="{608FEF4E-227B-E832-EC33-F62BCA883B29}"/>
                  </a:ext>
                </a:extLst>
              </p:cNvPr>
              <p:cNvCxnSpPr/>
              <p:nvPr/>
            </p:nvCxnSpPr>
            <p:spPr>
              <a:xfrm>
                <a:off x="4611600" y="42684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Lige forbindelse 28">
                <a:extLst>
                  <a:ext uri="{FF2B5EF4-FFF2-40B4-BE49-F238E27FC236}">
                    <a16:creationId xmlns:a16="http://schemas.microsoft.com/office/drawing/2014/main" id="{EAE5FC05-E9D5-1A83-CD07-D78019AC09B8}"/>
                  </a:ext>
                </a:extLst>
              </p:cNvPr>
              <p:cNvCxnSpPr/>
              <p:nvPr/>
            </p:nvCxnSpPr>
            <p:spPr>
              <a:xfrm>
                <a:off x="4611600" y="46850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Lige forbindelse 29">
                <a:extLst>
                  <a:ext uri="{FF2B5EF4-FFF2-40B4-BE49-F238E27FC236}">
                    <a16:creationId xmlns:a16="http://schemas.microsoft.com/office/drawing/2014/main" id="{ED66F318-A099-D2F6-4FF2-F81DBF2138F2}"/>
                  </a:ext>
                </a:extLst>
              </p:cNvPr>
              <p:cNvCxnSpPr/>
              <p:nvPr/>
            </p:nvCxnSpPr>
            <p:spPr>
              <a:xfrm>
                <a:off x="4611600" y="48933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Lige forbindelse 30">
                <a:extLst>
                  <a:ext uri="{FF2B5EF4-FFF2-40B4-BE49-F238E27FC236}">
                    <a16:creationId xmlns:a16="http://schemas.microsoft.com/office/drawing/2014/main" id="{FFFB23EC-D7F5-7C15-83C7-AD3D3B750B0E}"/>
                  </a:ext>
                </a:extLst>
              </p:cNvPr>
              <p:cNvCxnSpPr/>
              <p:nvPr/>
            </p:nvCxnSpPr>
            <p:spPr>
              <a:xfrm>
                <a:off x="4611600" y="51015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Lige forbindelse 31">
                <a:extLst>
                  <a:ext uri="{FF2B5EF4-FFF2-40B4-BE49-F238E27FC236}">
                    <a16:creationId xmlns:a16="http://schemas.microsoft.com/office/drawing/2014/main" id="{424867D5-FEE3-632A-149C-C456BB9B20DD}"/>
                  </a:ext>
                </a:extLst>
              </p:cNvPr>
              <p:cNvCxnSpPr/>
              <p:nvPr/>
            </p:nvCxnSpPr>
            <p:spPr>
              <a:xfrm>
                <a:off x="4611600" y="53098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Lige forbindelse 32">
                <a:extLst>
                  <a:ext uri="{FF2B5EF4-FFF2-40B4-BE49-F238E27FC236}">
                    <a16:creationId xmlns:a16="http://schemas.microsoft.com/office/drawing/2014/main" id="{3A463332-FC89-E7A7-5A7A-B0D1BE91B04A}"/>
                  </a:ext>
                </a:extLst>
              </p:cNvPr>
              <p:cNvCxnSpPr/>
              <p:nvPr/>
            </p:nvCxnSpPr>
            <p:spPr>
              <a:xfrm>
                <a:off x="4611600" y="57264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Lige forbindelse 33">
                <a:extLst>
                  <a:ext uri="{FF2B5EF4-FFF2-40B4-BE49-F238E27FC236}">
                    <a16:creationId xmlns:a16="http://schemas.microsoft.com/office/drawing/2014/main" id="{251B8D45-46E1-1B5B-C251-17CBBA75B00E}"/>
                  </a:ext>
                </a:extLst>
              </p:cNvPr>
              <p:cNvCxnSpPr/>
              <p:nvPr/>
            </p:nvCxnSpPr>
            <p:spPr>
              <a:xfrm>
                <a:off x="4611600" y="59347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Lige forbindelse 34">
                <a:extLst>
                  <a:ext uri="{FF2B5EF4-FFF2-40B4-BE49-F238E27FC236}">
                    <a16:creationId xmlns:a16="http://schemas.microsoft.com/office/drawing/2014/main" id="{E7E5A67C-E4D1-57BA-D6FB-1241F28E4DF7}"/>
                  </a:ext>
                </a:extLst>
              </p:cNvPr>
              <p:cNvCxnSpPr/>
              <p:nvPr/>
            </p:nvCxnSpPr>
            <p:spPr>
              <a:xfrm>
                <a:off x="4611600" y="61429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Lige forbindelse 35">
                <a:extLst>
                  <a:ext uri="{FF2B5EF4-FFF2-40B4-BE49-F238E27FC236}">
                    <a16:creationId xmlns:a16="http://schemas.microsoft.com/office/drawing/2014/main" id="{BCD26D51-77B7-FB4D-D255-351738A8E6DC}"/>
                  </a:ext>
                </a:extLst>
              </p:cNvPr>
              <p:cNvCxnSpPr/>
              <p:nvPr/>
            </p:nvCxnSpPr>
            <p:spPr>
              <a:xfrm>
                <a:off x="4611600" y="63512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Lige forbindelse 36">
                <a:extLst>
                  <a:ext uri="{FF2B5EF4-FFF2-40B4-BE49-F238E27FC236}">
                    <a16:creationId xmlns:a16="http://schemas.microsoft.com/office/drawing/2014/main" id="{EC8C0609-A541-81AC-C4FF-C2EC7483DD95}"/>
                  </a:ext>
                </a:extLst>
              </p:cNvPr>
              <p:cNvCxnSpPr/>
              <p:nvPr/>
            </p:nvCxnSpPr>
            <p:spPr>
              <a:xfrm>
                <a:off x="4611600" y="67703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 name="TextBox 1">
            <a:extLst>
              <a:ext uri="{FF2B5EF4-FFF2-40B4-BE49-F238E27FC236}">
                <a16:creationId xmlns:a16="http://schemas.microsoft.com/office/drawing/2014/main" id="{F0269122-1CB4-FFC4-F9C1-59FAEEF62BE3}"/>
              </a:ext>
            </a:extLst>
          </p:cNvPr>
          <p:cNvSpPr txBox="1"/>
          <p:nvPr userDrawn="1"/>
        </p:nvSpPr>
        <p:spPr>
          <a:xfrm>
            <a:off x="105160" y="2936476"/>
            <a:ext cx="461665" cy="977704"/>
          </a:xfrm>
          <a:prstGeom prst="rect">
            <a:avLst/>
          </a:prstGeom>
          <a:noFill/>
        </p:spPr>
        <p:txBody>
          <a:bodyPr vert="vert270" wrap="none" rtlCol="0">
            <a:spAutoFit/>
          </a:bodyPr>
          <a:lstStyle/>
          <a:p>
            <a:r>
              <a:rPr lang="da-DK" dirty="0"/>
              <a:t>Press Box</a:t>
            </a:r>
          </a:p>
        </p:txBody>
      </p:sp>
    </p:spTree>
    <p:extLst>
      <p:ext uri="{BB962C8B-B14F-4D97-AF65-F5344CB8AC3E}">
        <p14:creationId xmlns:p14="http://schemas.microsoft.com/office/powerpoint/2010/main" val="3534378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Field with ball">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93927EB-4C3B-402B-BC2E-BD7481854799}"/>
              </a:ext>
            </a:extLst>
          </p:cNvPr>
          <p:cNvSpPr>
            <a:spLocks noGrp="1"/>
          </p:cNvSpPr>
          <p:nvPr>
            <p:ph type="ftr" sz="quarter" idx="11"/>
          </p:nvPr>
        </p:nvSpPr>
        <p:spPr>
          <a:xfrm>
            <a:off x="588550" y="6508671"/>
            <a:ext cx="4114800" cy="365125"/>
          </a:xfrm>
        </p:spPr>
        <p:txBody>
          <a:bodyPr/>
          <a:lstStyle/>
          <a:p>
            <a:endParaRPr lang="da-DK"/>
          </a:p>
        </p:txBody>
      </p:sp>
      <p:sp>
        <p:nvSpPr>
          <p:cNvPr id="4" name="Slide Number Placeholder 3">
            <a:extLst>
              <a:ext uri="{FF2B5EF4-FFF2-40B4-BE49-F238E27FC236}">
                <a16:creationId xmlns:a16="http://schemas.microsoft.com/office/drawing/2014/main" id="{80AC1784-F06F-95A9-DF23-29A213B4398F}"/>
              </a:ext>
            </a:extLst>
          </p:cNvPr>
          <p:cNvSpPr>
            <a:spLocks noGrp="1"/>
          </p:cNvSpPr>
          <p:nvPr>
            <p:ph type="sldNum" sz="quarter" idx="12"/>
          </p:nvPr>
        </p:nvSpPr>
        <p:spPr>
          <a:xfrm>
            <a:off x="8639400" y="6522523"/>
            <a:ext cx="2743200" cy="365125"/>
          </a:xfrm>
        </p:spPr>
        <p:txBody>
          <a:bodyPr/>
          <a:lstStyle/>
          <a:p>
            <a:fld id="{F7A78ADA-EA34-4CEE-A5C6-97830D07CE21}" type="slidenum">
              <a:rPr lang="da-DK" smtClean="0"/>
              <a:t>‹#›</a:t>
            </a:fld>
            <a:endParaRPr lang="da-DK"/>
          </a:p>
        </p:txBody>
      </p:sp>
      <p:grpSp>
        <p:nvGrpSpPr>
          <p:cNvPr id="5" name="Gruppe 3">
            <a:extLst>
              <a:ext uri="{FF2B5EF4-FFF2-40B4-BE49-F238E27FC236}">
                <a16:creationId xmlns:a16="http://schemas.microsoft.com/office/drawing/2014/main" id="{C236A9DB-7155-55DE-15AF-2B672FA5CB1A}"/>
              </a:ext>
            </a:extLst>
          </p:cNvPr>
          <p:cNvGrpSpPr/>
          <p:nvPr userDrawn="1"/>
        </p:nvGrpSpPr>
        <p:grpSpPr>
          <a:xfrm>
            <a:off x="646112" y="-2"/>
            <a:ext cx="10899775" cy="6858001"/>
            <a:chOff x="646112" y="0"/>
            <a:chExt cx="10899775" cy="6858001"/>
          </a:xfrm>
        </p:grpSpPr>
        <p:grpSp>
          <p:nvGrpSpPr>
            <p:cNvPr id="6" name="Gruppe 4">
              <a:extLst>
                <a:ext uri="{FF2B5EF4-FFF2-40B4-BE49-F238E27FC236}">
                  <a16:creationId xmlns:a16="http://schemas.microsoft.com/office/drawing/2014/main" id="{1B80D754-AC22-98CE-7BA4-48275F462792}"/>
                </a:ext>
              </a:extLst>
            </p:cNvPr>
            <p:cNvGrpSpPr/>
            <p:nvPr/>
          </p:nvGrpSpPr>
          <p:grpSpPr>
            <a:xfrm>
              <a:off x="646112" y="0"/>
              <a:ext cx="10899775" cy="6858001"/>
              <a:chOff x="646112" y="0"/>
              <a:chExt cx="10899775" cy="6858001"/>
            </a:xfrm>
          </p:grpSpPr>
          <p:grpSp>
            <p:nvGrpSpPr>
              <p:cNvPr id="8" name="Gruppe 6">
                <a:extLst>
                  <a:ext uri="{FF2B5EF4-FFF2-40B4-BE49-F238E27FC236}">
                    <a16:creationId xmlns:a16="http://schemas.microsoft.com/office/drawing/2014/main" id="{899961BA-7196-F70C-7CDA-E174FD82989F}"/>
                  </a:ext>
                </a:extLst>
              </p:cNvPr>
              <p:cNvGrpSpPr/>
              <p:nvPr/>
            </p:nvGrpSpPr>
            <p:grpSpPr>
              <a:xfrm>
                <a:off x="646112" y="0"/>
                <a:ext cx="10899775" cy="6858001"/>
                <a:chOff x="646112" y="0"/>
                <a:chExt cx="10899775" cy="6858001"/>
              </a:xfrm>
            </p:grpSpPr>
            <p:cxnSp>
              <p:nvCxnSpPr>
                <p:cNvPr id="65" name="Lige forbindelse 63">
                  <a:extLst>
                    <a:ext uri="{FF2B5EF4-FFF2-40B4-BE49-F238E27FC236}">
                      <a16:creationId xmlns:a16="http://schemas.microsoft.com/office/drawing/2014/main" id="{F520E809-FF12-C883-19BA-80E7D2A53F56}"/>
                    </a:ext>
                  </a:extLst>
                </p:cNvPr>
                <p:cNvCxnSpPr>
                  <a:cxnSpLocks/>
                </p:cNvCxnSpPr>
                <p:nvPr/>
              </p:nvCxnSpPr>
              <p:spPr>
                <a:xfrm>
                  <a:off x="696912" y="297956"/>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Lige forbindelse 64">
                  <a:extLst>
                    <a:ext uri="{FF2B5EF4-FFF2-40B4-BE49-F238E27FC236}">
                      <a16:creationId xmlns:a16="http://schemas.microsoft.com/office/drawing/2014/main" id="{9930E44C-CB6B-CD2D-CD79-2C8D14BD1921}"/>
                    </a:ext>
                  </a:extLst>
                </p:cNvPr>
                <p:cNvCxnSpPr>
                  <a:cxnSpLocks/>
                </p:cNvCxnSpPr>
                <p:nvPr/>
              </p:nvCxnSpPr>
              <p:spPr>
                <a:xfrm>
                  <a:off x="698212" y="2382872"/>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Lige forbindelse 65">
                  <a:extLst>
                    <a:ext uri="{FF2B5EF4-FFF2-40B4-BE49-F238E27FC236}">
                      <a16:creationId xmlns:a16="http://schemas.microsoft.com/office/drawing/2014/main" id="{56BBDF87-9504-F707-AE6D-2B87093ECAF9}"/>
                    </a:ext>
                  </a:extLst>
                </p:cNvPr>
                <p:cNvCxnSpPr>
                  <a:cxnSpLocks/>
                </p:cNvCxnSpPr>
                <p:nvPr/>
              </p:nvCxnSpPr>
              <p:spPr>
                <a:xfrm>
                  <a:off x="698212" y="4467788"/>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Lige forbindelse 66">
                  <a:extLst>
                    <a:ext uri="{FF2B5EF4-FFF2-40B4-BE49-F238E27FC236}">
                      <a16:creationId xmlns:a16="http://schemas.microsoft.com/office/drawing/2014/main" id="{432E209E-0E7E-F98D-D48D-1C91CCD70BC0}"/>
                    </a:ext>
                  </a:extLst>
                </p:cNvPr>
                <p:cNvCxnSpPr>
                  <a:cxnSpLocks/>
                </p:cNvCxnSpPr>
                <p:nvPr/>
              </p:nvCxnSpPr>
              <p:spPr>
                <a:xfrm>
                  <a:off x="698212" y="3425330"/>
                  <a:ext cx="10800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Lige forbindelse 67">
                  <a:extLst>
                    <a:ext uri="{FF2B5EF4-FFF2-40B4-BE49-F238E27FC236}">
                      <a16:creationId xmlns:a16="http://schemas.microsoft.com/office/drawing/2014/main" id="{CE45A0DA-0396-D19D-C5CF-7732F23954B1}"/>
                    </a:ext>
                  </a:extLst>
                </p:cNvPr>
                <p:cNvCxnSpPr>
                  <a:cxnSpLocks/>
                </p:cNvCxnSpPr>
                <p:nvPr/>
              </p:nvCxnSpPr>
              <p:spPr>
                <a:xfrm>
                  <a:off x="698212" y="1340414"/>
                  <a:ext cx="10800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Lige forbindelse 68">
                  <a:extLst>
                    <a:ext uri="{FF2B5EF4-FFF2-40B4-BE49-F238E27FC236}">
                      <a16:creationId xmlns:a16="http://schemas.microsoft.com/office/drawing/2014/main" id="{AEB005A0-BAC4-5CE3-B982-342B00455B54}"/>
                    </a:ext>
                  </a:extLst>
                </p:cNvPr>
                <p:cNvCxnSpPr>
                  <a:cxnSpLocks/>
                </p:cNvCxnSpPr>
                <p:nvPr/>
              </p:nvCxnSpPr>
              <p:spPr>
                <a:xfrm flipV="1">
                  <a:off x="646112" y="0"/>
                  <a:ext cx="0" cy="6858001"/>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71" name="Lige forbindelse 69">
                  <a:extLst>
                    <a:ext uri="{FF2B5EF4-FFF2-40B4-BE49-F238E27FC236}">
                      <a16:creationId xmlns:a16="http://schemas.microsoft.com/office/drawing/2014/main" id="{BE6DF0F8-FE1B-A4A0-C341-84E04402CB91}"/>
                    </a:ext>
                  </a:extLst>
                </p:cNvPr>
                <p:cNvCxnSpPr>
                  <a:cxnSpLocks/>
                </p:cNvCxnSpPr>
                <p:nvPr/>
              </p:nvCxnSpPr>
              <p:spPr>
                <a:xfrm flipV="1">
                  <a:off x="11545887" y="0"/>
                  <a:ext cx="0" cy="6858001"/>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72" name="Lige forbindelse 70">
                  <a:extLst>
                    <a:ext uri="{FF2B5EF4-FFF2-40B4-BE49-F238E27FC236}">
                      <a16:creationId xmlns:a16="http://schemas.microsoft.com/office/drawing/2014/main" id="{DBD35A3E-7B70-0C9A-0F11-14F609D5D766}"/>
                    </a:ext>
                  </a:extLst>
                </p:cNvPr>
                <p:cNvCxnSpPr>
                  <a:cxnSpLocks/>
                </p:cNvCxnSpPr>
                <p:nvPr/>
              </p:nvCxnSpPr>
              <p:spPr>
                <a:xfrm>
                  <a:off x="698212" y="6552706"/>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Lige forbindelse 71">
                  <a:extLst>
                    <a:ext uri="{FF2B5EF4-FFF2-40B4-BE49-F238E27FC236}">
                      <a16:creationId xmlns:a16="http://schemas.microsoft.com/office/drawing/2014/main" id="{9B8984F8-CCE1-45AC-7779-276DCA336837}"/>
                    </a:ext>
                  </a:extLst>
                </p:cNvPr>
                <p:cNvCxnSpPr>
                  <a:cxnSpLocks/>
                </p:cNvCxnSpPr>
                <p:nvPr/>
              </p:nvCxnSpPr>
              <p:spPr>
                <a:xfrm>
                  <a:off x="698212" y="5510246"/>
                  <a:ext cx="10800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Lige forbindelse 72">
                  <a:extLst>
                    <a:ext uri="{FF2B5EF4-FFF2-40B4-BE49-F238E27FC236}">
                      <a16:creationId xmlns:a16="http://schemas.microsoft.com/office/drawing/2014/main" id="{3EC48803-AECF-3B36-2B1B-C13F60E3EE7B}"/>
                    </a:ext>
                  </a:extLst>
                </p:cNvPr>
                <p:cNvCxnSpPr/>
                <p:nvPr/>
              </p:nvCxnSpPr>
              <p:spPr>
                <a:xfrm>
                  <a:off x="4611600" y="5130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Lige forbindelse 73">
                  <a:extLst>
                    <a:ext uri="{FF2B5EF4-FFF2-40B4-BE49-F238E27FC236}">
                      <a16:creationId xmlns:a16="http://schemas.microsoft.com/office/drawing/2014/main" id="{ABE363F6-FAAD-BEC8-D893-B0276F00BDED}"/>
                    </a:ext>
                  </a:extLst>
                </p:cNvPr>
                <p:cNvCxnSpPr/>
                <p:nvPr/>
              </p:nvCxnSpPr>
              <p:spPr>
                <a:xfrm>
                  <a:off x="4611600" y="7213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Lige forbindelse 74">
                  <a:extLst>
                    <a:ext uri="{FF2B5EF4-FFF2-40B4-BE49-F238E27FC236}">
                      <a16:creationId xmlns:a16="http://schemas.microsoft.com/office/drawing/2014/main" id="{F44C4523-8C64-9BEE-ABAE-E861FBB260F1}"/>
                    </a:ext>
                  </a:extLst>
                </p:cNvPr>
                <p:cNvCxnSpPr/>
                <p:nvPr/>
              </p:nvCxnSpPr>
              <p:spPr>
                <a:xfrm>
                  <a:off x="4611600" y="9296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Lige forbindelse 75">
                  <a:extLst>
                    <a:ext uri="{FF2B5EF4-FFF2-40B4-BE49-F238E27FC236}">
                      <a16:creationId xmlns:a16="http://schemas.microsoft.com/office/drawing/2014/main" id="{B2846867-7262-CA94-80CB-A3C3BB03BC70}"/>
                    </a:ext>
                  </a:extLst>
                </p:cNvPr>
                <p:cNvCxnSpPr/>
                <p:nvPr/>
              </p:nvCxnSpPr>
              <p:spPr>
                <a:xfrm>
                  <a:off x="4611600" y="11379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Lige forbindelse 76">
                  <a:extLst>
                    <a:ext uri="{FF2B5EF4-FFF2-40B4-BE49-F238E27FC236}">
                      <a16:creationId xmlns:a16="http://schemas.microsoft.com/office/drawing/2014/main" id="{C039A505-DC0B-E45B-B5C3-FA6E0C057942}"/>
                    </a:ext>
                  </a:extLst>
                </p:cNvPr>
                <p:cNvCxnSpPr/>
                <p:nvPr/>
              </p:nvCxnSpPr>
              <p:spPr>
                <a:xfrm>
                  <a:off x="4611600" y="15544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Lige forbindelse 77">
                  <a:extLst>
                    <a:ext uri="{FF2B5EF4-FFF2-40B4-BE49-F238E27FC236}">
                      <a16:creationId xmlns:a16="http://schemas.microsoft.com/office/drawing/2014/main" id="{7A6EF25E-C40C-BF44-8DA9-5ABD42388F7C}"/>
                    </a:ext>
                  </a:extLst>
                </p:cNvPr>
                <p:cNvCxnSpPr/>
                <p:nvPr/>
              </p:nvCxnSpPr>
              <p:spPr>
                <a:xfrm>
                  <a:off x="4611600" y="17627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Lige forbindelse 78">
                  <a:extLst>
                    <a:ext uri="{FF2B5EF4-FFF2-40B4-BE49-F238E27FC236}">
                      <a16:creationId xmlns:a16="http://schemas.microsoft.com/office/drawing/2014/main" id="{2DB83090-99F9-D743-5DBB-B0380FB9019C}"/>
                    </a:ext>
                  </a:extLst>
                </p:cNvPr>
                <p:cNvCxnSpPr/>
                <p:nvPr/>
              </p:nvCxnSpPr>
              <p:spPr>
                <a:xfrm>
                  <a:off x="4611600" y="19710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Lige forbindelse 79">
                  <a:extLst>
                    <a:ext uri="{FF2B5EF4-FFF2-40B4-BE49-F238E27FC236}">
                      <a16:creationId xmlns:a16="http://schemas.microsoft.com/office/drawing/2014/main" id="{8C6794A0-8902-8B11-0CC8-8F24312C6BC3}"/>
                    </a:ext>
                  </a:extLst>
                </p:cNvPr>
                <p:cNvCxnSpPr/>
                <p:nvPr/>
              </p:nvCxnSpPr>
              <p:spPr>
                <a:xfrm>
                  <a:off x="4611600" y="21793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Lige forbindelse 80">
                  <a:extLst>
                    <a:ext uri="{FF2B5EF4-FFF2-40B4-BE49-F238E27FC236}">
                      <a16:creationId xmlns:a16="http://schemas.microsoft.com/office/drawing/2014/main" id="{74D028A6-ADC2-78EA-290F-0002253714DF}"/>
                    </a:ext>
                  </a:extLst>
                </p:cNvPr>
                <p:cNvCxnSpPr/>
                <p:nvPr/>
              </p:nvCxnSpPr>
              <p:spPr>
                <a:xfrm>
                  <a:off x="4611600" y="959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Lige forbindelse 81">
                  <a:extLst>
                    <a:ext uri="{FF2B5EF4-FFF2-40B4-BE49-F238E27FC236}">
                      <a16:creationId xmlns:a16="http://schemas.microsoft.com/office/drawing/2014/main" id="{AB095DCE-692B-0A53-4417-3B64AA99C838}"/>
                    </a:ext>
                  </a:extLst>
                </p:cNvPr>
                <p:cNvCxnSpPr/>
                <p:nvPr/>
              </p:nvCxnSpPr>
              <p:spPr>
                <a:xfrm>
                  <a:off x="4611600" y="25958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Lige forbindelse 82">
                  <a:extLst>
                    <a:ext uri="{FF2B5EF4-FFF2-40B4-BE49-F238E27FC236}">
                      <a16:creationId xmlns:a16="http://schemas.microsoft.com/office/drawing/2014/main" id="{5D514A4D-5D79-037D-E5F6-5F2F0BB89ABC}"/>
                    </a:ext>
                  </a:extLst>
                </p:cNvPr>
                <p:cNvCxnSpPr/>
                <p:nvPr/>
              </p:nvCxnSpPr>
              <p:spPr>
                <a:xfrm>
                  <a:off x="4611600" y="28041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Lige forbindelse 83">
                  <a:extLst>
                    <a:ext uri="{FF2B5EF4-FFF2-40B4-BE49-F238E27FC236}">
                      <a16:creationId xmlns:a16="http://schemas.microsoft.com/office/drawing/2014/main" id="{B258757B-CF8E-E0EE-B0A0-20421EDDAAB5}"/>
                    </a:ext>
                  </a:extLst>
                </p:cNvPr>
                <p:cNvCxnSpPr/>
                <p:nvPr/>
              </p:nvCxnSpPr>
              <p:spPr>
                <a:xfrm>
                  <a:off x="4611600" y="30124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Lige forbindelse 84">
                  <a:extLst>
                    <a:ext uri="{FF2B5EF4-FFF2-40B4-BE49-F238E27FC236}">
                      <a16:creationId xmlns:a16="http://schemas.microsoft.com/office/drawing/2014/main" id="{7151E582-3979-6B66-CE92-6E7BEE95FC20}"/>
                    </a:ext>
                  </a:extLst>
                </p:cNvPr>
                <p:cNvCxnSpPr/>
                <p:nvPr/>
              </p:nvCxnSpPr>
              <p:spPr>
                <a:xfrm>
                  <a:off x="4611600" y="32207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Lige forbindelse 85">
                  <a:extLst>
                    <a:ext uri="{FF2B5EF4-FFF2-40B4-BE49-F238E27FC236}">
                      <a16:creationId xmlns:a16="http://schemas.microsoft.com/office/drawing/2014/main" id="{279F2B52-CF6D-D83F-E4A5-D3E60A9C5120}"/>
                    </a:ext>
                  </a:extLst>
                </p:cNvPr>
                <p:cNvCxnSpPr/>
                <p:nvPr/>
              </p:nvCxnSpPr>
              <p:spPr>
                <a:xfrm>
                  <a:off x="4611600" y="36436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Lige forbindelse 86">
                  <a:extLst>
                    <a:ext uri="{FF2B5EF4-FFF2-40B4-BE49-F238E27FC236}">
                      <a16:creationId xmlns:a16="http://schemas.microsoft.com/office/drawing/2014/main" id="{BC915089-568F-F71A-C498-22C2351BA2E8}"/>
                    </a:ext>
                  </a:extLst>
                </p:cNvPr>
                <p:cNvCxnSpPr/>
                <p:nvPr/>
              </p:nvCxnSpPr>
              <p:spPr>
                <a:xfrm>
                  <a:off x="4611600" y="38519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Lige forbindelse 87">
                  <a:extLst>
                    <a:ext uri="{FF2B5EF4-FFF2-40B4-BE49-F238E27FC236}">
                      <a16:creationId xmlns:a16="http://schemas.microsoft.com/office/drawing/2014/main" id="{E190CBAC-D828-6345-DA0A-63ED9BA769A9}"/>
                    </a:ext>
                  </a:extLst>
                </p:cNvPr>
                <p:cNvCxnSpPr/>
                <p:nvPr/>
              </p:nvCxnSpPr>
              <p:spPr>
                <a:xfrm>
                  <a:off x="4611600" y="40601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Lige forbindelse 88">
                  <a:extLst>
                    <a:ext uri="{FF2B5EF4-FFF2-40B4-BE49-F238E27FC236}">
                      <a16:creationId xmlns:a16="http://schemas.microsoft.com/office/drawing/2014/main" id="{FCE869A0-AEDA-15E3-5A11-2D9105387748}"/>
                    </a:ext>
                  </a:extLst>
                </p:cNvPr>
                <p:cNvCxnSpPr/>
                <p:nvPr/>
              </p:nvCxnSpPr>
              <p:spPr>
                <a:xfrm>
                  <a:off x="4611600" y="42684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Lige forbindelse 89">
                  <a:extLst>
                    <a:ext uri="{FF2B5EF4-FFF2-40B4-BE49-F238E27FC236}">
                      <a16:creationId xmlns:a16="http://schemas.microsoft.com/office/drawing/2014/main" id="{53A1A733-7247-B801-8758-85ECF6749DBC}"/>
                    </a:ext>
                  </a:extLst>
                </p:cNvPr>
                <p:cNvCxnSpPr/>
                <p:nvPr/>
              </p:nvCxnSpPr>
              <p:spPr>
                <a:xfrm>
                  <a:off x="4611600" y="46850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Lige forbindelse 90">
                  <a:extLst>
                    <a:ext uri="{FF2B5EF4-FFF2-40B4-BE49-F238E27FC236}">
                      <a16:creationId xmlns:a16="http://schemas.microsoft.com/office/drawing/2014/main" id="{81A59396-A0D4-85D9-AC90-3B0E9DB08A3F}"/>
                    </a:ext>
                  </a:extLst>
                </p:cNvPr>
                <p:cNvCxnSpPr/>
                <p:nvPr/>
              </p:nvCxnSpPr>
              <p:spPr>
                <a:xfrm>
                  <a:off x="4611600" y="48933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Lige forbindelse 91">
                  <a:extLst>
                    <a:ext uri="{FF2B5EF4-FFF2-40B4-BE49-F238E27FC236}">
                      <a16:creationId xmlns:a16="http://schemas.microsoft.com/office/drawing/2014/main" id="{00B02344-E336-BB06-0EC9-D1823E293EA7}"/>
                    </a:ext>
                  </a:extLst>
                </p:cNvPr>
                <p:cNvCxnSpPr/>
                <p:nvPr/>
              </p:nvCxnSpPr>
              <p:spPr>
                <a:xfrm>
                  <a:off x="4611600" y="51015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Lige forbindelse 92">
                  <a:extLst>
                    <a:ext uri="{FF2B5EF4-FFF2-40B4-BE49-F238E27FC236}">
                      <a16:creationId xmlns:a16="http://schemas.microsoft.com/office/drawing/2014/main" id="{F1FDCAF7-19B3-5D76-851F-76020BC18AE3}"/>
                    </a:ext>
                  </a:extLst>
                </p:cNvPr>
                <p:cNvCxnSpPr/>
                <p:nvPr/>
              </p:nvCxnSpPr>
              <p:spPr>
                <a:xfrm>
                  <a:off x="4611600" y="53098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Lige forbindelse 93">
                  <a:extLst>
                    <a:ext uri="{FF2B5EF4-FFF2-40B4-BE49-F238E27FC236}">
                      <a16:creationId xmlns:a16="http://schemas.microsoft.com/office/drawing/2014/main" id="{52D5443D-EBCA-4681-89D5-DD3021B4B4D4}"/>
                    </a:ext>
                  </a:extLst>
                </p:cNvPr>
                <p:cNvCxnSpPr/>
                <p:nvPr/>
              </p:nvCxnSpPr>
              <p:spPr>
                <a:xfrm>
                  <a:off x="4611600" y="57264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Lige forbindelse 94">
                  <a:extLst>
                    <a:ext uri="{FF2B5EF4-FFF2-40B4-BE49-F238E27FC236}">
                      <a16:creationId xmlns:a16="http://schemas.microsoft.com/office/drawing/2014/main" id="{920F25EE-1F1D-DCD0-5652-AE1ACF64F5EF}"/>
                    </a:ext>
                  </a:extLst>
                </p:cNvPr>
                <p:cNvCxnSpPr/>
                <p:nvPr/>
              </p:nvCxnSpPr>
              <p:spPr>
                <a:xfrm>
                  <a:off x="4611600" y="59347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Lige forbindelse 95">
                  <a:extLst>
                    <a:ext uri="{FF2B5EF4-FFF2-40B4-BE49-F238E27FC236}">
                      <a16:creationId xmlns:a16="http://schemas.microsoft.com/office/drawing/2014/main" id="{BE97EF60-3751-9F66-46CC-5C276F0B3C0A}"/>
                    </a:ext>
                  </a:extLst>
                </p:cNvPr>
                <p:cNvCxnSpPr/>
                <p:nvPr/>
              </p:nvCxnSpPr>
              <p:spPr>
                <a:xfrm>
                  <a:off x="4611600" y="61429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Lige forbindelse 96">
                  <a:extLst>
                    <a:ext uri="{FF2B5EF4-FFF2-40B4-BE49-F238E27FC236}">
                      <a16:creationId xmlns:a16="http://schemas.microsoft.com/office/drawing/2014/main" id="{534F7E59-4BB8-8B55-69B5-9C856111E406}"/>
                    </a:ext>
                  </a:extLst>
                </p:cNvPr>
                <p:cNvCxnSpPr/>
                <p:nvPr/>
              </p:nvCxnSpPr>
              <p:spPr>
                <a:xfrm>
                  <a:off x="4611600" y="63512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Lige forbindelse 97">
                  <a:extLst>
                    <a:ext uri="{FF2B5EF4-FFF2-40B4-BE49-F238E27FC236}">
                      <a16:creationId xmlns:a16="http://schemas.microsoft.com/office/drawing/2014/main" id="{1996BEC5-876B-228C-770D-23343A575E9A}"/>
                    </a:ext>
                  </a:extLst>
                </p:cNvPr>
                <p:cNvCxnSpPr/>
                <p:nvPr/>
              </p:nvCxnSpPr>
              <p:spPr>
                <a:xfrm>
                  <a:off x="4611600" y="67703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Lige forbindelse 98">
                  <a:extLst>
                    <a:ext uri="{FF2B5EF4-FFF2-40B4-BE49-F238E27FC236}">
                      <a16:creationId xmlns:a16="http://schemas.microsoft.com/office/drawing/2014/main" id="{BCA93BF6-A34C-8AF8-DECD-0B33595A0311}"/>
                    </a:ext>
                  </a:extLst>
                </p:cNvPr>
                <p:cNvCxnSpPr/>
                <p:nvPr/>
              </p:nvCxnSpPr>
              <p:spPr>
                <a:xfrm>
                  <a:off x="7306800" y="5130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Lige forbindelse 99">
                  <a:extLst>
                    <a:ext uri="{FF2B5EF4-FFF2-40B4-BE49-F238E27FC236}">
                      <a16:creationId xmlns:a16="http://schemas.microsoft.com/office/drawing/2014/main" id="{CD6191AC-0243-AF62-70C9-18C6B2F50DDD}"/>
                    </a:ext>
                  </a:extLst>
                </p:cNvPr>
                <p:cNvCxnSpPr/>
                <p:nvPr/>
              </p:nvCxnSpPr>
              <p:spPr>
                <a:xfrm>
                  <a:off x="7306800" y="7213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Lige forbindelse 100">
                  <a:extLst>
                    <a:ext uri="{FF2B5EF4-FFF2-40B4-BE49-F238E27FC236}">
                      <a16:creationId xmlns:a16="http://schemas.microsoft.com/office/drawing/2014/main" id="{ADF27DE4-854B-65C8-27D6-B0C3F011B612}"/>
                    </a:ext>
                  </a:extLst>
                </p:cNvPr>
                <p:cNvCxnSpPr/>
                <p:nvPr/>
              </p:nvCxnSpPr>
              <p:spPr>
                <a:xfrm>
                  <a:off x="7306800" y="9296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Lige forbindelse 101">
                  <a:extLst>
                    <a:ext uri="{FF2B5EF4-FFF2-40B4-BE49-F238E27FC236}">
                      <a16:creationId xmlns:a16="http://schemas.microsoft.com/office/drawing/2014/main" id="{FF858842-076A-F1E0-F257-4AD8A54BEFD4}"/>
                    </a:ext>
                  </a:extLst>
                </p:cNvPr>
                <p:cNvCxnSpPr/>
                <p:nvPr/>
              </p:nvCxnSpPr>
              <p:spPr>
                <a:xfrm>
                  <a:off x="7306800" y="11379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Lige forbindelse 102">
                  <a:extLst>
                    <a:ext uri="{FF2B5EF4-FFF2-40B4-BE49-F238E27FC236}">
                      <a16:creationId xmlns:a16="http://schemas.microsoft.com/office/drawing/2014/main" id="{84C2AD4F-0DFD-C559-622A-D2DE83D9E34D}"/>
                    </a:ext>
                  </a:extLst>
                </p:cNvPr>
                <p:cNvCxnSpPr/>
                <p:nvPr/>
              </p:nvCxnSpPr>
              <p:spPr>
                <a:xfrm>
                  <a:off x="7306800" y="15544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Lige forbindelse 103">
                  <a:extLst>
                    <a:ext uri="{FF2B5EF4-FFF2-40B4-BE49-F238E27FC236}">
                      <a16:creationId xmlns:a16="http://schemas.microsoft.com/office/drawing/2014/main" id="{CC3B5309-150B-D4C4-12C4-2249B9C0F4E2}"/>
                    </a:ext>
                  </a:extLst>
                </p:cNvPr>
                <p:cNvCxnSpPr/>
                <p:nvPr/>
              </p:nvCxnSpPr>
              <p:spPr>
                <a:xfrm>
                  <a:off x="7306800" y="17627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Lige forbindelse 104">
                  <a:extLst>
                    <a:ext uri="{FF2B5EF4-FFF2-40B4-BE49-F238E27FC236}">
                      <a16:creationId xmlns:a16="http://schemas.microsoft.com/office/drawing/2014/main" id="{A1D19DF0-62C6-86A3-D823-6A18279701A0}"/>
                    </a:ext>
                  </a:extLst>
                </p:cNvPr>
                <p:cNvCxnSpPr/>
                <p:nvPr/>
              </p:nvCxnSpPr>
              <p:spPr>
                <a:xfrm>
                  <a:off x="7306800" y="19710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Lige forbindelse 105">
                  <a:extLst>
                    <a:ext uri="{FF2B5EF4-FFF2-40B4-BE49-F238E27FC236}">
                      <a16:creationId xmlns:a16="http://schemas.microsoft.com/office/drawing/2014/main" id="{5CFD42DC-EB1C-4BE4-E47C-1E6BD5A7114A}"/>
                    </a:ext>
                  </a:extLst>
                </p:cNvPr>
                <p:cNvCxnSpPr/>
                <p:nvPr/>
              </p:nvCxnSpPr>
              <p:spPr>
                <a:xfrm>
                  <a:off x="7306800" y="21793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Lige forbindelse 106">
                  <a:extLst>
                    <a:ext uri="{FF2B5EF4-FFF2-40B4-BE49-F238E27FC236}">
                      <a16:creationId xmlns:a16="http://schemas.microsoft.com/office/drawing/2014/main" id="{DF7119EB-DBF0-4D9B-FAA0-67447F407699}"/>
                    </a:ext>
                  </a:extLst>
                </p:cNvPr>
                <p:cNvCxnSpPr/>
                <p:nvPr/>
              </p:nvCxnSpPr>
              <p:spPr>
                <a:xfrm>
                  <a:off x="7306800" y="959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Lige forbindelse 107">
                  <a:extLst>
                    <a:ext uri="{FF2B5EF4-FFF2-40B4-BE49-F238E27FC236}">
                      <a16:creationId xmlns:a16="http://schemas.microsoft.com/office/drawing/2014/main" id="{1B4986DE-C5E0-BEF7-A1CB-32B8C15A2DA4}"/>
                    </a:ext>
                  </a:extLst>
                </p:cNvPr>
                <p:cNvCxnSpPr/>
                <p:nvPr/>
              </p:nvCxnSpPr>
              <p:spPr>
                <a:xfrm>
                  <a:off x="7306800" y="25958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Lige forbindelse 108">
                  <a:extLst>
                    <a:ext uri="{FF2B5EF4-FFF2-40B4-BE49-F238E27FC236}">
                      <a16:creationId xmlns:a16="http://schemas.microsoft.com/office/drawing/2014/main" id="{DA8E9594-AA68-44E3-1E1B-336052A3A91E}"/>
                    </a:ext>
                  </a:extLst>
                </p:cNvPr>
                <p:cNvCxnSpPr/>
                <p:nvPr/>
              </p:nvCxnSpPr>
              <p:spPr>
                <a:xfrm>
                  <a:off x="7306800" y="28041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Lige forbindelse 109">
                  <a:extLst>
                    <a:ext uri="{FF2B5EF4-FFF2-40B4-BE49-F238E27FC236}">
                      <a16:creationId xmlns:a16="http://schemas.microsoft.com/office/drawing/2014/main" id="{0EE0A72F-0D62-B16E-6754-DC13EF3A8CC3}"/>
                    </a:ext>
                  </a:extLst>
                </p:cNvPr>
                <p:cNvCxnSpPr/>
                <p:nvPr/>
              </p:nvCxnSpPr>
              <p:spPr>
                <a:xfrm>
                  <a:off x="7306800" y="30124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Lige forbindelse 110">
                  <a:extLst>
                    <a:ext uri="{FF2B5EF4-FFF2-40B4-BE49-F238E27FC236}">
                      <a16:creationId xmlns:a16="http://schemas.microsoft.com/office/drawing/2014/main" id="{65B43FF7-9AAA-A9D0-8BAC-65D032363913}"/>
                    </a:ext>
                  </a:extLst>
                </p:cNvPr>
                <p:cNvCxnSpPr/>
                <p:nvPr/>
              </p:nvCxnSpPr>
              <p:spPr>
                <a:xfrm>
                  <a:off x="7306800" y="32207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Lige forbindelse 111">
                  <a:extLst>
                    <a:ext uri="{FF2B5EF4-FFF2-40B4-BE49-F238E27FC236}">
                      <a16:creationId xmlns:a16="http://schemas.microsoft.com/office/drawing/2014/main" id="{5AADC285-C694-9D66-E22E-7B3D76C7311C}"/>
                    </a:ext>
                  </a:extLst>
                </p:cNvPr>
                <p:cNvCxnSpPr/>
                <p:nvPr/>
              </p:nvCxnSpPr>
              <p:spPr>
                <a:xfrm>
                  <a:off x="7306800" y="36436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Lige forbindelse 112">
                  <a:extLst>
                    <a:ext uri="{FF2B5EF4-FFF2-40B4-BE49-F238E27FC236}">
                      <a16:creationId xmlns:a16="http://schemas.microsoft.com/office/drawing/2014/main" id="{0D7A0D5A-D342-2BA1-C073-E538401E36FB}"/>
                    </a:ext>
                  </a:extLst>
                </p:cNvPr>
                <p:cNvCxnSpPr/>
                <p:nvPr/>
              </p:nvCxnSpPr>
              <p:spPr>
                <a:xfrm>
                  <a:off x="7306800" y="38519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Lige forbindelse 113">
                  <a:extLst>
                    <a:ext uri="{FF2B5EF4-FFF2-40B4-BE49-F238E27FC236}">
                      <a16:creationId xmlns:a16="http://schemas.microsoft.com/office/drawing/2014/main" id="{EF34380D-0337-6840-4196-F70DC66CD87E}"/>
                    </a:ext>
                  </a:extLst>
                </p:cNvPr>
                <p:cNvCxnSpPr/>
                <p:nvPr/>
              </p:nvCxnSpPr>
              <p:spPr>
                <a:xfrm>
                  <a:off x="7306800" y="40601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Lige forbindelse 114">
                  <a:extLst>
                    <a:ext uri="{FF2B5EF4-FFF2-40B4-BE49-F238E27FC236}">
                      <a16:creationId xmlns:a16="http://schemas.microsoft.com/office/drawing/2014/main" id="{24B40002-C714-193A-32C6-E773D34B50F0}"/>
                    </a:ext>
                  </a:extLst>
                </p:cNvPr>
                <p:cNvCxnSpPr/>
                <p:nvPr/>
              </p:nvCxnSpPr>
              <p:spPr>
                <a:xfrm>
                  <a:off x="7306800" y="42684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Lige forbindelse 115">
                  <a:extLst>
                    <a:ext uri="{FF2B5EF4-FFF2-40B4-BE49-F238E27FC236}">
                      <a16:creationId xmlns:a16="http://schemas.microsoft.com/office/drawing/2014/main" id="{531108E1-CCB0-F916-442F-6D0E4D3121E9}"/>
                    </a:ext>
                  </a:extLst>
                </p:cNvPr>
                <p:cNvCxnSpPr/>
                <p:nvPr/>
              </p:nvCxnSpPr>
              <p:spPr>
                <a:xfrm>
                  <a:off x="7306800" y="46850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Lige forbindelse 116">
                  <a:extLst>
                    <a:ext uri="{FF2B5EF4-FFF2-40B4-BE49-F238E27FC236}">
                      <a16:creationId xmlns:a16="http://schemas.microsoft.com/office/drawing/2014/main" id="{7FAF500B-40DE-2101-A3DA-8E1FFF269903}"/>
                    </a:ext>
                  </a:extLst>
                </p:cNvPr>
                <p:cNvCxnSpPr/>
                <p:nvPr/>
              </p:nvCxnSpPr>
              <p:spPr>
                <a:xfrm>
                  <a:off x="7306800" y="48933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Lige forbindelse 117">
                  <a:extLst>
                    <a:ext uri="{FF2B5EF4-FFF2-40B4-BE49-F238E27FC236}">
                      <a16:creationId xmlns:a16="http://schemas.microsoft.com/office/drawing/2014/main" id="{E5E05E25-2550-95CC-B3D5-DC2772493F41}"/>
                    </a:ext>
                  </a:extLst>
                </p:cNvPr>
                <p:cNvCxnSpPr/>
                <p:nvPr/>
              </p:nvCxnSpPr>
              <p:spPr>
                <a:xfrm>
                  <a:off x="7306800" y="51015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Lige forbindelse 118">
                  <a:extLst>
                    <a:ext uri="{FF2B5EF4-FFF2-40B4-BE49-F238E27FC236}">
                      <a16:creationId xmlns:a16="http://schemas.microsoft.com/office/drawing/2014/main" id="{392DDA77-4093-84B5-9471-4F72DDF237FB}"/>
                    </a:ext>
                  </a:extLst>
                </p:cNvPr>
                <p:cNvCxnSpPr/>
                <p:nvPr/>
              </p:nvCxnSpPr>
              <p:spPr>
                <a:xfrm>
                  <a:off x="7306800" y="53098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Lige forbindelse 119">
                  <a:extLst>
                    <a:ext uri="{FF2B5EF4-FFF2-40B4-BE49-F238E27FC236}">
                      <a16:creationId xmlns:a16="http://schemas.microsoft.com/office/drawing/2014/main" id="{7940E697-DDE6-06CD-1631-F0F2F63AE138}"/>
                    </a:ext>
                  </a:extLst>
                </p:cNvPr>
                <p:cNvCxnSpPr/>
                <p:nvPr/>
              </p:nvCxnSpPr>
              <p:spPr>
                <a:xfrm>
                  <a:off x="7306800" y="57264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Lige forbindelse 120">
                  <a:extLst>
                    <a:ext uri="{FF2B5EF4-FFF2-40B4-BE49-F238E27FC236}">
                      <a16:creationId xmlns:a16="http://schemas.microsoft.com/office/drawing/2014/main" id="{306FDC1B-5B36-0D78-BBCB-C225ED33E70F}"/>
                    </a:ext>
                  </a:extLst>
                </p:cNvPr>
                <p:cNvCxnSpPr/>
                <p:nvPr/>
              </p:nvCxnSpPr>
              <p:spPr>
                <a:xfrm>
                  <a:off x="7306800" y="59347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Lige forbindelse 121">
                  <a:extLst>
                    <a:ext uri="{FF2B5EF4-FFF2-40B4-BE49-F238E27FC236}">
                      <a16:creationId xmlns:a16="http://schemas.microsoft.com/office/drawing/2014/main" id="{CFA6E8A2-129C-C76E-018A-439B20EEEBFE}"/>
                    </a:ext>
                  </a:extLst>
                </p:cNvPr>
                <p:cNvCxnSpPr/>
                <p:nvPr/>
              </p:nvCxnSpPr>
              <p:spPr>
                <a:xfrm>
                  <a:off x="7306800" y="61429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Lige forbindelse 122">
                  <a:extLst>
                    <a:ext uri="{FF2B5EF4-FFF2-40B4-BE49-F238E27FC236}">
                      <a16:creationId xmlns:a16="http://schemas.microsoft.com/office/drawing/2014/main" id="{5E3A498D-9177-9D3D-D69D-FC435CE9080D}"/>
                    </a:ext>
                  </a:extLst>
                </p:cNvPr>
                <p:cNvCxnSpPr/>
                <p:nvPr/>
              </p:nvCxnSpPr>
              <p:spPr>
                <a:xfrm>
                  <a:off x="7306800" y="63512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Lige forbindelse 123">
                  <a:extLst>
                    <a:ext uri="{FF2B5EF4-FFF2-40B4-BE49-F238E27FC236}">
                      <a16:creationId xmlns:a16="http://schemas.microsoft.com/office/drawing/2014/main" id="{3B613159-19F5-D306-1640-D97B16846BFE}"/>
                    </a:ext>
                  </a:extLst>
                </p:cNvPr>
                <p:cNvCxnSpPr/>
                <p:nvPr/>
              </p:nvCxnSpPr>
              <p:spPr>
                <a:xfrm>
                  <a:off x="7306800" y="67703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Lige forbindelse 124">
                  <a:extLst>
                    <a:ext uri="{FF2B5EF4-FFF2-40B4-BE49-F238E27FC236}">
                      <a16:creationId xmlns:a16="http://schemas.microsoft.com/office/drawing/2014/main" id="{4DB05443-9C1D-73A4-5D53-E74A6C5D58F0}"/>
                    </a:ext>
                  </a:extLst>
                </p:cNvPr>
                <p:cNvCxnSpPr/>
                <p:nvPr/>
              </p:nvCxnSpPr>
              <p:spPr>
                <a:xfrm>
                  <a:off x="2469600" y="265429"/>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Lige forbindelse 125">
                  <a:extLst>
                    <a:ext uri="{FF2B5EF4-FFF2-40B4-BE49-F238E27FC236}">
                      <a16:creationId xmlns:a16="http://schemas.microsoft.com/office/drawing/2014/main" id="{5F9D400F-FF99-3275-D0E2-14ABD396FFB5}"/>
                    </a:ext>
                  </a:extLst>
                </p:cNvPr>
                <p:cNvCxnSpPr/>
                <p:nvPr/>
              </p:nvCxnSpPr>
              <p:spPr>
                <a:xfrm>
                  <a:off x="4751025" y="2664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Lige forbindelse 126">
                  <a:extLst>
                    <a:ext uri="{FF2B5EF4-FFF2-40B4-BE49-F238E27FC236}">
                      <a16:creationId xmlns:a16="http://schemas.microsoft.com/office/drawing/2014/main" id="{944EC524-7A0C-54AA-C930-1DC267983000}"/>
                    </a:ext>
                  </a:extLst>
                </p:cNvPr>
                <p:cNvCxnSpPr/>
                <p:nvPr/>
              </p:nvCxnSpPr>
              <p:spPr>
                <a:xfrm>
                  <a:off x="7306800" y="2664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Lige forbindelse 127">
                  <a:extLst>
                    <a:ext uri="{FF2B5EF4-FFF2-40B4-BE49-F238E27FC236}">
                      <a16:creationId xmlns:a16="http://schemas.microsoft.com/office/drawing/2014/main" id="{D5075433-3E68-6186-F931-866126CC041B}"/>
                    </a:ext>
                  </a:extLst>
                </p:cNvPr>
                <p:cNvCxnSpPr/>
                <p:nvPr/>
              </p:nvCxnSpPr>
              <p:spPr>
                <a:xfrm>
                  <a:off x="9588225" y="2664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Lige forbindelse 128">
                  <a:extLst>
                    <a:ext uri="{FF2B5EF4-FFF2-40B4-BE49-F238E27FC236}">
                      <a16:creationId xmlns:a16="http://schemas.microsoft.com/office/drawing/2014/main" id="{F8DE4E2C-58EE-C656-AB4E-6DC3C26CDD42}"/>
                    </a:ext>
                  </a:extLst>
                </p:cNvPr>
                <p:cNvCxnSpPr/>
                <p:nvPr/>
              </p:nvCxnSpPr>
              <p:spPr>
                <a:xfrm>
                  <a:off x="4751025" y="1310976"/>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Lige forbindelse 129">
                  <a:extLst>
                    <a:ext uri="{FF2B5EF4-FFF2-40B4-BE49-F238E27FC236}">
                      <a16:creationId xmlns:a16="http://schemas.microsoft.com/office/drawing/2014/main" id="{69C65A6B-D2F9-4BD6-A9E8-5DBB5EAD47D5}"/>
                    </a:ext>
                  </a:extLst>
                </p:cNvPr>
                <p:cNvCxnSpPr/>
                <p:nvPr/>
              </p:nvCxnSpPr>
              <p:spPr>
                <a:xfrm>
                  <a:off x="7306800" y="1310976"/>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Lige forbindelse 130">
                  <a:extLst>
                    <a:ext uri="{FF2B5EF4-FFF2-40B4-BE49-F238E27FC236}">
                      <a16:creationId xmlns:a16="http://schemas.microsoft.com/office/drawing/2014/main" id="{74BA7B0E-03D4-FDFE-2501-9F10123885C6}"/>
                    </a:ext>
                  </a:extLst>
                </p:cNvPr>
                <p:cNvCxnSpPr/>
                <p:nvPr/>
              </p:nvCxnSpPr>
              <p:spPr>
                <a:xfrm>
                  <a:off x="2469600" y="2346067"/>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Lige forbindelse 131">
                  <a:extLst>
                    <a:ext uri="{FF2B5EF4-FFF2-40B4-BE49-F238E27FC236}">
                      <a16:creationId xmlns:a16="http://schemas.microsoft.com/office/drawing/2014/main" id="{844DCD74-7490-4236-A6D4-460F14E36D0B}"/>
                    </a:ext>
                  </a:extLst>
                </p:cNvPr>
                <p:cNvCxnSpPr/>
                <p:nvPr/>
              </p:nvCxnSpPr>
              <p:spPr>
                <a:xfrm>
                  <a:off x="4751025" y="234703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Lige forbindelse 132">
                  <a:extLst>
                    <a:ext uri="{FF2B5EF4-FFF2-40B4-BE49-F238E27FC236}">
                      <a16:creationId xmlns:a16="http://schemas.microsoft.com/office/drawing/2014/main" id="{9A410379-84B3-C73B-B6E1-770084E0726C}"/>
                    </a:ext>
                  </a:extLst>
                </p:cNvPr>
                <p:cNvCxnSpPr/>
                <p:nvPr/>
              </p:nvCxnSpPr>
              <p:spPr>
                <a:xfrm>
                  <a:off x="7306800" y="234703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Lige forbindelse 133">
                  <a:extLst>
                    <a:ext uri="{FF2B5EF4-FFF2-40B4-BE49-F238E27FC236}">
                      <a16:creationId xmlns:a16="http://schemas.microsoft.com/office/drawing/2014/main" id="{8764F220-957C-A5A6-0FAA-5E27104C1E88}"/>
                    </a:ext>
                  </a:extLst>
                </p:cNvPr>
                <p:cNvCxnSpPr/>
                <p:nvPr/>
              </p:nvCxnSpPr>
              <p:spPr>
                <a:xfrm>
                  <a:off x="9588225" y="234703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Lige forbindelse 134">
                  <a:extLst>
                    <a:ext uri="{FF2B5EF4-FFF2-40B4-BE49-F238E27FC236}">
                      <a16:creationId xmlns:a16="http://schemas.microsoft.com/office/drawing/2014/main" id="{E3024779-E70C-14C5-3BD4-ADFFBA8568F3}"/>
                    </a:ext>
                  </a:extLst>
                </p:cNvPr>
                <p:cNvCxnSpPr/>
                <p:nvPr/>
              </p:nvCxnSpPr>
              <p:spPr>
                <a:xfrm>
                  <a:off x="4751025" y="3391614"/>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Lige forbindelse 135">
                  <a:extLst>
                    <a:ext uri="{FF2B5EF4-FFF2-40B4-BE49-F238E27FC236}">
                      <a16:creationId xmlns:a16="http://schemas.microsoft.com/office/drawing/2014/main" id="{C56930D6-2015-7A1E-63A3-5E19A32E77F5}"/>
                    </a:ext>
                  </a:extLst>
                </p:cNvPr>
                <p:cNvCxnSpPr/>
                <p:nvPr/>
              </p:nvCxnSpPr>
              <p:spPr>
                <a:xfrm>
                  <a:off x="7306800" y="3391614"/>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Lige forbindelse 136">
                  <a:extLst>
                    <a:ext uri="{FF2B5EF4-FFF2-40B4-BE49-F238E27FC236}">
                      <a16:creationId xmlns:a16="http://schemas.microsoft.com/office/drawing/2014/main" id="{CBE0AE11-FDE4-7A33-A877-DAE56442DBFE}"/>
                    </a:ext>
                  </a:extLst>
                </p:cNvPr>
                <p:cNvCxnSpPr/>
                <p:nvPr/>
              </p:nvCxnSpPr>
              <p:spPr>
                <a:xfrm>
                  <a:off x="2469600" y="443103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Lige forbindelse 137">
                  <a:extLst>
                    <a:ext uri="{FF2B5EF4-FFF2-40B4-BE49-F238E27FC236}">
                      <a16:creationId xmlns:a16="http://schemas.microsoft.com/office/drawing/2014/main" id="{51E32EDA-6AC2-DE9E-9F48-0BC1B34EF8F3}"/>
                    </a:ext>
                  </a:extLst>
                </p:cNvPr>
                <p:cNvCxnSpPr/>
                <p:nvPr/>
              </p:nvCxnSpPr>
              <p:spPr>
                <a:xfrm>
                  <a:off x="4751025" y="4432001"/>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Lige forbindelse 138">
                  <a:extLst>
                    <a:ext uri="{FF2B5EF4-FFF2-40B4-BE49-F238E27FC236}">
                      <a16:creationId xmlns:a16="http://schemas.microsoft.com/office/drawing/2014/main" id="{01EC3DCB-86CE-4B0F-421D-D4BCD800375C}"/>
                    </a:ext>
                  </a:extLst>
                </p:cNvPr>
                <p:cNvCxnSpPr/>
                <p:nvPr/>
              </p:nvCxnSpPr>
              <p:spPr>
                <a:xfrm>
                  <a:off x="7306800" y="4432001"/>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Lige forbindelse 139">
                  <a:extLst>
                    <a:ext uri="{FF2B5EF4-FFF2-40B4-BE49-F238E27FC236}">
                      <a16:creationId xmlns:a16="http://schemas.microsoft.com/office/drawing/2014/main" id="{C2F60242-3B81-9B05-3B0D-7EA9B8071515}"/>
                    </a:ext>
                  </a:extLst>
                </p:cNvPr>
                <p:cNvCxnSpPr/>
                <p:nvPr/>
              </p:nvCxnSpPr>
              <p:spPr>
                <a:xfrm>
                  <a:off x="9588225" y="4432001"/>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Lige forbindelse 140">
                  <a:extLst>
                    <a:ext uri="{FF2B5EF4-FFF2-40B4-BE49-F238E27FC236}">
                      <a16:creationId xmlns:a16="http://schemas.microsoft.com/office/drawing/2014/main" id="{4F405866-9F2E-5A36-2FE9-A6310A48CA94}"/>
                    </a:ext>
                  </a:extLst>
                </p:cNvPr>
                <p:cNvCxnSpPr/>
                <p:nvPr/>
              </p:nvCxnSpPr>
              <p:spPr>
                <a:xfrm>
                  <a:off x="4751025" y="5482927"/>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Lige forbindelse 141">
                  <a:extLst>
                    <a:ext uri="{FF2B5EF4-FFF2-40B4-BE49-F238E27FC236}">
                      <a16:creationId xmlns:a16="http://schemas.microsoft.com/office/drawing/2014/main" id="{754C54BB-B28E-E808-3D14-3CC39C921980}"/>
                    </a:ext>
                  </a:extLst>
                </p:cNvPr>
                <p:cNvCxnSpPr/>
                <p:nvPr/>
              </p:nvCxnSpPr>
              <p:spPr>
                <a:xfrm>
                  <a:off x="7306800" y="5482927"/>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Lige forbindelse 142">
                  <a:extLst>
                    <a:ext uri="{FF2B5EF4-FFF2-40B4-BE49-F238E27FC236}">
                      <a16:creationId xmlns:a16="http://schemas.microsoft.com/office/drawing/2014/main" id="{6C5B4F65-96D5-7AF3-88F4-73902556D139}"/>
                    </a:ext>
                  </a:extLst>
                </p:cNvPr>
                <p:cNvCxnSpPr/>
                <p:nvPr/>
              </p:nvCxnSpPr>
              <p:spPr>
                <a:xfrm>
                  <a:off x="2469600" y="651801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Lige forbindelse 143">
                  <a:extLst>
                    <a:ext uri="{FF2B5EF4-FFF2-40B4-BE49-F238E27FC236}">
                      <a16:creationId xmlns:a16="http://schemas.microsoft.com/office/drawing/2014/main" id="{D58A1FCE-A2EE-54FE-CCB7-6F73F8B5480B}"/>
                    </a:ext>
                  </a:extLst>
                </p:cNvPr>
                <p:cNvCxnSpPr/>
                <p:nvPr/>
              </p:nvCxnSpPr>
              <p:spPr>
                <a:xfrm>
                  <a:off x="4751025" y="6518989"/>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Lige forbindelse 144">
                  <a:extLst>
                    <a:ext uri="{FF2B5EF4-FFF2-40B4-BE49-F238E27FC236}">
                      <a16:creationId xmlns:a16="http://schemas.microsoft.com/office/drawing/2014/main" id="{D77D73CD-6680-A175-B5CB-F9258235C9A4}"/>
                    </a:ext>
                  </a:extLst>
                </p:cNvPr>
                <p:cNvCxnSpPr/>
                <p:nvPr/>
              </p:nvCxnSpPr>
              <p:spPr>
                <a:xfrm>
                  <a:off x="7306800" y="6518989"/>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Lige forbindelse 145">
                  <a:extLst>
                    <a:ext uri="{FF2B5EF4-FFF2-40B4-BE49-F238E27FC236}">
                      <a16:creationId xmlns:a16="http://schemas.microsoft.com/office/drawing/2014/main" id="{03975C11-30FA-28A2-2238-76962A7474B8}"/>
                    </a:ext>
                  </a:extLst>
                </p:cNvPr>
                <p:cNvCxnSpPr/>
                <p:nvPr/>
              </p:nvCxnSpPr>
              <p:spPr>
                <a:xfrm>
                  <a:off x="9588225" y="6518989"/>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 name="Lige forbindelse 7">
                <a:extLst>
                  <a:ext uri="{FF2B5EF4-FFF2-40B4-BE49-F238E27FC236}">
                    <a16:creationId xmlns:a16="http://schemas.microsoft.com/office/drawing/2014/main" id="{2CC8EFCB-B0E5-A5DE-D074-9030C19EEFA9}"/>
                  </a:ext>
                </a:extLst>
              </p:cNvPr>
              <p:cNvCxnSpPr>
                <a:cxnSpLocks/>
              </p:cNvCxnSpPr>
              <p:nvPr/>
            </p:nvCxnSpPr>
            <p:spPr>
              <a:xfrm flipV="1">
                <a:off x="646112" y="0"/>
                <a:ext cx="0" cy="6858001"/>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0" name="Lige forbindelse 8">
                <a:extLst>
                  <a:ext uri="{FF2B5EF4-FFF2-40B4-BE49-F238E27FC236}">
                    <a16:creationId xmlns:a16="http://schemas.microsoft.com/office/drawing/2014/main" id="{9A8DEDD6-F2B8-C015-7278-E23EB30FF6F9}"/>
                  </a:ext>
                </a:extLst>
              </p:cNvPr>
              <p:cNvCxnSpPr>
                <a:cxnSpLocks/>
              </p:cNvCxnSpPr>
              <p:nvPr/>
            </p:nvCxnSpPr>
            <p:spPr>
              <a:xfrm flipV="1">
                <a:off x="11545887" y="0"/>
                <a:ext cx="0" cy="6858001"/>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grpSp>
            <p:nvGrpSpPr>
              <p:cNvPr id="11" name="Gruppe 9">
                <a:extLst>
                  <a:ext uri="{FF2B5EF4-FFF2-40B4-BE49-F238E27FC236}">
                    <a16:creationId xmlns:a16="http://schemas.microsoft.com/office/drawing/2014/main" id="{E07030F2-B1DD-250E-66EC-53B3BD3B9807}"/>
                  </a:ext>
                </a:extLst>
              </p:cNvPr>
              <p:cNvGrpSpPr/>
              <p:nvPr/>
            </p:nvGrpSpPr>
            <p:grpSpPr>
              <a:xfrm>
                <a:off x="725400" y="95925"/>
                <a:ext cx="136800" cy="6674400"/>
                <a:chOff x="4611600" y="95925"/>
                <a:chExt cx="136800" cy="6674400"/>
              </a:xfrm>
            </p:grpSpPr>
            <p:cxnSp>
              <p:nvCxnSpPr>
                <p:cNvPr id="39" name="Lige forbindelse 37">
                  <a:extLst>
                    <a:ext uri="{FF2B5EF4-FFF2-40B4-BE49-F238E27FC236}">
                      <a16:creationId xmlns:a16="http://schemas.microsoft.com/office/drawing/2014/main" id="{A5691A98-2D6E-06BF-9A31-995B8D63CF7D}"/>
                    </a:ext>
                  </a:extLst>
                </p:cNvPr>
                <p:cNvCxnSpPr/>
                <p:nvPr/>
              </p:nvCxnSpPr>
              <p:spPr>
                <a:xfrm>
                  <a:off x="4611600" y="5130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Lige forbindelse 38">
                  <a:extLst>
                    <a:ext uri="{FF2B5EF4-FFF2-40B4-BE49-F238E27FC236}">
                      <a16:creationId xmlns:a16="http://schemas.microsoft.com/office/drawing/2014/main" id="{8BDE702B-9847-0893-5B30-D680145B34E3}"/>
                    </a:ext>
                  </a:extLst>
                </p:cNvPr>
                <p:cNvCxnSpPr/>
                <p:nvPr/>
              </p:nvCxnSpPr>
              <p:spPr>
                <a:xfrm>
                  <a:off x="4611600" y="7213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Lige forbindelse 39">
                  <a:extLst>
                    <a:ext uri="{FF2B5EF4-FFF2-40B4-BE49-F238E27FC236}">
                      <a16:creationId xmlns:a16="http://schemas.microsoft.com/office/drawing/2014/main" id="{823D7C4A-F8EC-24E7-533C-140B728F6FA5}"/>
                    </a:ext>
                  </a:extLst>
                </p:cNvPr>
                <p:cNvCxnSpPr/>
                <p:nvPr/>
              </p:nvCxnSpPr>
              <p:spPr>
                <a:xfrm>
                  <a:off x="4611600" y="9296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Lige forbindelse 40">
                  <a:extLst>
                    <a:ext uri="{FF2B5EF4-FFF2-40B4-BE49-F238E27FC236}">
                      <a16:creationId xmlns:a16="http://schemas.microsoft.com/office/drawing/2014/main" id="{1DE8B1BD-A4C2-DB87-F38E-3E6D54E00A1C}"/>
                    </a:ext>
                  </a:extLst>
                </p:cNvPr>
                <p:cNvCxnSpPr/>
                <p:nvPr/>
              </p:nvCxnSpPr>
              <p:spPr>
                <a:xfrm>
                  <a:off x="4611600" y="11379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Lige forbindelse 41">
                  <a:extLst>
                    <a:ext uri="{FF2B5EF4-FFF2-40B4-BE49-F238E27FC236}">
                      <a16:creationId xmlns:a16="http://schemas.microsoft.com/office/drawing/2014/main" id="{494B7B84-F6B7-9DBF-DAB4-85BA40F8C475}"/>
                    </a:ext>
                  </a:extLst>
                </p:cNvPr>
                <p:cNvCxnSpPr/>
                <p:nvPr/>
              </p:nvCxnSpPr>
              <p:spPr>
                <a:xfrm>
                  <a:off x="4611600" y="15544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Lige forbindelse 42">
                  <a:extLst>
                    <a:ext uri="{FF2B5EF4-FFF2-40B4-BE49-F238E27FC236}">
                      <a16:creationId xmlns:a16="http://schemas.microsoft.com/office/drawing/2014/main" id="{366F4BFE-F192-9DE3-5024-6194978F26FA}"/>
                    </a:ext>
                  </a:extLst>
                </p:cNvPr>
                <p:cNvCxnSpPr/>
                <p:nvPr/>
              </p:nvCxnSpPr>
              <p:spPr>
                <a:xfrm>
                  <a:off x="4611600" y="17627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Lige forbindelse 43">
                  <a:extLst>
                    <a:ext uri="{FF2B5EF4-FFF2-40B4-BE49-F238E27FC236}">
                      <a16:creationId xmlns:a16="http://schemas.microsoft.com/office/drawing/2014/main" id="{E7978A04-3833-71FE-3899-35F086EC1AC9}"/>
                    </a:ext>
                  </a:extLst>
                </p:cNvPr>
                <p:cNvCxnSpPr/>
                <p:nvPr/>
              </p:nvCxnSpPr>
              <p:spPr>
                <a:xfrm>
                  <a:off x="4611600" y="19710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Lige forbindelse 44">
                  <a:extLst>
                    <a:ext uri="{FF2B5EF4-FFF2-40B4-BE49-F238E27FC236}">
                      <a16:creationId xmlns:a16="http://schemas.microsoft.com/office/drawing/2014/main" id="{B34E4F6D-6510-C280-1506-0F45C56DB734}"/>
                    </a:ext>
                  </a:extLst>
                </p:cNvPr>
                <p:cNvCxnSpPr/>
                <p:nvPr/>
              </p:nvCxnSpPr>
              <p:spPr>
                <a:xfrm>
                  <a:off x="4611600" y="21793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Lige forbindelse 45">
                  <a:extLst>
                    <a:ext uri="{FF2B5EF4-FFF2-40B4-BE49-F238E27FC236}">
                      <a16:creationId xmlns:a16="http://schemas.microsoft.com/office/drawing/2014/main" id="{F1AC72C2-D0A6-0CA4-3458-A6A1D2E7E117}"/>
                    </a:ext>
                  </a:extLst>
                </p:cNvPr>
                <p:cNvCxnSpPr/>
                <p:nvPr/>
              </p:nvCxnSpPr>
              <p:spPr>
                <a:xfrm>
                  <a:off x="4611600" y="959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Lige forbindelse 46">
                  <a:extLst>
                    <a:ext uri="{FF2B5EF4-FFF2-40B4-BE49-F238E27FC236}">
                      <a16:creationId xmlns:a16="http://schemas.microsoft.com/office/drawing/2014/main" id="{348FF437-5DEF-B625-7996-368991B830CC}"/>
                    </a:ext>
                  </a:extLst>
                </p:cNvPr>
                <p:cNvCxnSpPr/>
                <p:nvPr/>
              </p:nvCxnSpPr>
              <p:spPr>
                <a:xfrm>
                  <a:off x="4611600" y="25958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Lige forbindelse 47">
                  <a:extLst>
                    <a:ext uri="{FF2B5EF4-FFF2-40B4-BE49-F238E27FC236}">
                      <a16:creationId xmlns:a16="http://schemas.microsoft.com/office/drawing/2014/main" id="{8A463DFE-4ABA-D254-5B17-254AA8D95D6F}"/>
                    </a:ext>
                  </a:extLst>
                </p:cNvPr>
                <p:cNvCxnSpPr/>
                <p:nvPr/>
              </p:nvCxnSpPr>
              <p:spPr>
                <a:xfrm>
                  <a:off x="4611600" y="28041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Lige forbindelse 48">
                  <a:extLst>
                    <a:ext uri="{FF2B5EF4-FFF2-40B4-BE49-F238E27FC236}">
                      <a16:creationId xmlns:a16="http://schemas.microsoft.com/office/drawing/2014/main" id="{7A02F0E1-F359-9E1F-5848-88AB5901FC7F}"/>
                    </a:ext>
                  </a:extLst>
                </p:cNvPr>
                <p:cNvCxnSpPr/>
                <p:nvPr/>
              </p:nvCxnSpPr>
              <p:spPr>
                <a:xfrm>
                  <a:off x="4611600" y="30124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Lige forbindelse 49">
                  <a:extLst>
                    <a:ext uri="{FF2B5EF4-FFF2-40B4-BE49-F238E27FC236}">
                      <a16:creationId xmlns:a16="http://schemas.microsoft.com/office/drawing/2014/main" id="{992E8D1D-9353-9FB6-D445-6BA160893B7B}"/>
                    </a:ext>
                  </a:extLst>
                </p:cNvPr>
                <p:cNvCxnSpPr/>
                <p:nvPr/>
              </p:nvCxnSpPr>
              <p:spPr>
                <a:xfrm>
                  <a:off x="4611600" y="32207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Lige forbindelse 50">
                  <a:extLst>
                    <a:ext uri="{FF2B5EF4-FFF2-40B4-BE49-F238E27FC236}">
                      <a16:creationId xmlns:a16="http://schemas.microsoft.com/office/drawing/2014/main" id="{536565FE-03C9-7023-B19A-BB197460704E}"/>
                    </a:ext>
                  </a:extLst>
                </p:cNvPr>
                <p:cNvCxnSpPr/>
                <p:nvPr/>
              </p:nvCxnSpPr>
              <p:spPr>
                <a:xfrm>
                  <a:off x="4611600" y="36436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Lige forbindelse 51">
                  <a:extLst>
                    <a:ext uri="{FF2B5EF4-FFF2-40B4-BE49-F238E27FC236}">
                      <a16:creationId xmlns:a16="http://schemas.microsoft.com/office/drawing/2014/main" id="{FC5F9A99-798A-9E6D-B636-974AC954DA28}"/>
                    </a:ext>
                  </a:extLst>
                </p:cNvPr>
                <p:cNvCxnSpPr/>
                <p:nvPr/>
              </p:nvCxnSpPr>
              <p:spPr>
                <a:xfrm>
                  <a:off x="4611600" y="38519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Lige forbindelse 52">
                  <a:extLst>
                    <a:ext uri="{FF2B5EF4-FFF2-40B4-BE49-F238E27FC236}">
                      <a16:creationId xmlns:a16="http://schemas.microsoft.com/office/drawing/2014/main" id="{CEAE73CA-EB69-901F-A152-B0213A430EE9}"/>
                    </a:ext>
                  </a:extLst>
                </p:cNvPr>
                <p:cNvCxnSpPr/>
                <p:nvPr/>
              </p:nvCxnSpPr>
              <p:spPr>
                <a:xfrm>
                  <a:off x="4611600" y="40601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Lige forbindelse 53">
                  <a:extLst>
                    <a:ext uri="{FF2B5EF4-FFF2-40B4-BE49-F238E27FC236}">
                      <a16:creationId xmlns:a16="http://schemas.microsoft.com/office/drawing/2014/main" id="{C52C709F-36C7-352E-4002-7436FFCC4D45}"/>
                    </a:ext>
                  </a:extLst>
                </p:cNvPr>
                <p:cNvCxnSpPr/>
                <p:nvPr/>
              </p:nvCxnSpPr>
              <p:spPr>
                <a:xfrm>
                  <a:off x="4611600" y="42684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Lige forbindelse 54">
                  <a:extLst>
                    <a:ext uri="{FF2B5EF4-FFF2-40B4-BE49-F238E27FC236}">
                      <a16:creationId xmlns:a16="http://schemas.microsoft.com/office/drawing/2014/main" id="{379B7488-DFE9-C082-771B-A14C3D21DD2E}"/>
                    </a:ext>
                  </a:extLst>
                </p:cNvPr>
                <p:cNvCxnSpPr/>
                <p:nvPr/>
              </p:nvCxnSpPr>
              <p:spPr>
                <a:xfrm>
                  <a:off x="4611600" y="46850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Lige forbindelse 55">
                  <a:extLst>
                    <a:ext uri="{FF2B5EF4-FFF2-40B4-BE49-F238E27FC236}">
                      <a16:creationId xmlns:a16="http://schemas.microsoft.com/office/drawing/2014/main" id="{19E07CEF-1979-E9E5-BC89-59B6C077B8A2}"/>
                    </a:ext>
                  </a:extLst>
                </p:cNvPr>
                <p:cNvCxnSpPr/>
                <p:nvPr/>
              </p:nvCxnSpPr>
              <p:spPr>
                <a:xfrm>
                  <a:off x="4611600" y="48933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Lige forbindelse 56">
                  <a:extLst>
                    <a:ext uri="{FF2B5EF4-FFF2-40B4-BE49-F238E27FC236}">
                      <a16:creationId xmlns:a16="http://schemas.microsoft.com/office/drawing/2014/main" id="{77D19CF3-5B7B-06CA-DFFD-60435ECA8D65}"/>
                    </a:ext>
                  </a:extLst>
                </p:cNvPr>
                <p:cNvCxnSpPr/>
                <p:nvPr/>
              </p:nvCxnSpPr>
              <p:spPr>
                <a:xfrm>
                  <a:off x="4611600" y="51015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Lige forbindelse 57">
                  <a:extLst>
                    <a:ext uri="{FF2B5EF4-FFF2-40B4-BE49-F238E27FC236}">
                      <a16:creationId xmlns:a16="http://schemas.microsoft.com/office/drawing/2014/main" id="{7CE892CB-6157-7B78-F72A-60AB8CB1B4C1}"/>
                    </a:ext>
                  </a:extLst>
                </p:cNvPr>
                <p:cNvCxnSpPr/>
                <p:nvPr/>
              </p:nvCxnSpPr>
              <p:spPr>
                <a:xfrm>
                  <a:off x="4611600" y="53098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Lige forbindelse 58">
                  <a:extLst>
                    <a:ext uri="{FF2B5EF4-FFF2-40B4-BE49-F238E27FC236}">
                      <a16:creationId xmlns:a16="http://schemas.microsoft.com/office/drawing/2014/main" id="{31175C0E-576A-5B8B-6BB6-F278CF890631}"/>
                    </a:ext>
                  </a:extLst>
                </p:cNvPr>
                <p:cNvCxnSpPr/>
                <p:nvPr/>
              </p:nvCxnSpPr>
              <p:spPr>
                <a:xfrm>
                  <a:off x="4611600" y="57264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Lige forbindelse 59">
                  <a:extLst>
                    <a:ext uri="{FF2B5EF4-FFF2-40B4-BE49-F238E27FC236}">
                      <a16:creationId xmlns:a16="http://schemas.microsoft.com/office/drawing/2014/main" id="{B7E80494-9DF5-EC63-F7AC-F249DE387F88}"/>
                    </a:ext>
                  </a:extLst>
                </p:cNvPr>
                <p:cNvCxnSpPr/>
                <p:nvPr/>
              </p:nvCxnSpPr>
              <p:spPr>
                <a:xfrm>
                  <a:off x="4611600" y="59347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Lige forbindelse 60">
                  <a:extLst>
                    <a:ext uri="{FF2B5EF4-FFF2-40B4-BE49-F238E27FC236}">
                      <a16:creationId xmlns:a16="http://schemas.microsoft.com/office/drawing/2014/main" id="{28E6FB7D-FCB8-8199-4B36-1476DC0ADEA1}"/>
                    </a:ext>
                  </a:extLst>
                </p:cNvPr>
                <p:cNvCxnSpPr/>
                <p:nvPr/>
              </p:nvCxnSpPr>
              <p:spPr>
                <a:xfrm>
                  <a:off x="4611600" y="61429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Lige forbindelse 61">
                  <a:extLst>
                    <a:ext uri="{FF2B5EF4-FFF2-40B4-BE49-F238E27FC236}">
                      <a16:creationId xmlns:a16="http://schemas.microsoft.com/office/drawing/2014/main" id="{8739552B-99EC-57EE-6DDE-94D7E272C296}"/>
                    </a:ext>
                  </a:extLst>
                </p:cNvPr>
                <p:cNvCxnSpPr/>
                <p:nvPr/>
              </p:nvCxnSpPr>
              <p:spPr>
                <a:xfrm>
                  <a:off x="4611600" y="63512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Lige forbindelse 62">
                  <a:extLst>
                    <a:ext uri="{FF2B5EF4-FFF2-40B4-BE49-F238E27FC236}">
                      <a16:creationId xmlns:a16="http://schemas.microsoft.com/office/drawing/2014/main" id="{A2987E17-7D43-A765-045A-ADF21260075F}"/>
                    </a:ext>
                  </a:extLst>
                </p:cNvPr>
                <p:cNvCxnSpPr/>
                <p:nvPr/>
              </p:nvCxnSpPr>
              <p:spPr>
                <a:xfrm>
                  <a:off x="4611600" y="67703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uppe 10">
                <a:extLst>
                  <a:ext uri="{FF2B5EF4-FFF2-40B4-BE49-F238E27FC236}">
                    <a16:creationId xmlns:a16="http://schemas.microsoft.com/office/drawing/2014/main" id="{2E82A756-7AA5-55F6-4AC0-49CE5BCC4A4D}"/>
                  </a:ext>
                </a:extLst>
              </p:cNvPr>
              <p:cNvGrpSpPr/>
              <p:nvPr/>
            </p:nvGrpSpPr>
            <p:grpSpPr>
              <a:xfrm>
                <a:off x="11334600" y="95925"/>
                <a:ext cx="136800" cy="6674400"/>
                <a:chOff x="4611600" y="95925"/>
                <a:chExt cx="136800" cy="6674400"/>
              </a:xfrm>
            </p:grpSpPr>
            <p:cxnSp>
              <p:nvCxnSpPr>
                <p:cNvPr id="13" name="Lige forbindelse 11">
                  <a:extLst>
                    <a:ext uri="{FF2B5EF4-FFF2-40B4-BE49-F238E27FC236}">
                      <a16:creationId xmlns:a16="http://schemas.microsoft.com/office/drawing/2014/main" id="{DFF62B7E-CE98-AD44-8447-7EA37D224E9E}"/>
                    </a:ext>
                  </a:extLst>
                </p:cNvPr>
                <p:cNvCxnSpPr/>
                <p:nvPr/>
              </p:nvCxnSpPr>
              <p:spPr>
                <a:xfrm>
                  <a:off x="4611600" y="5130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Lige forbindelse 12">
                  <a:extLst>
                    <a:ext uri="{FF2B5EF4-FFF2-40B4-BE49-F238E27FC236}">
                      <a16:creationId xmlns:a16="http://schemas.microsoft.com/office/drawing/2014/main" id="{67BBB9D2-097F-E74E-859B-FA7215FFD911}"/>
                    </a:ext>
                  </a:extLst>
                </p:cNvPr>
                <p:cNvCxnSpPr/>
                <p:nvPr/>
              </p:nvCxnSpPr>
              <p:spPr>
                <a:xfrm>
                  <a:off x="4611600" y="7213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Lige forbindelse 13">
                  <a:extLst>
                    <a:ext uri="{FF2B5EF4-FFF2-40B4-BE49-F238E27FC236}">
                      <a16:creationId xmlns:a16="http://schemas.microsoft.com/office/drawing/2014/main" id="{8CC7D215-78F1-B3B0-5ED1-44200438B0A9}"/>
                    </a:ext>
                  </a:extLst>
                </p:cNvPr>
                <p:cNvCxnSpPr/>
                <p:nvPr/>
              </p:nvCxnSpPr>
              <p:spPr>
                <a:xfrm>
                  <a:off x="4611600" y="9296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Lige forbindelse 14">
                  <a:extLst>
                    <a:ext uri="{FF2B5EF4-FFF2-40B4-BE49-F238E27FC236}">
                      <a16:creationId xmlns:a16="http://schemas.microsoft.com/office/drawing/2014/main" id="{E5E6B048-1CF8-B857-60B4-8D66A63D8432}"/>
                    </a:ext>
                  </a:extLst>
                </p:cNvPr>
                <p:cNvCxnSpPr/>
                <p:nvPr/>
              </p:nvCxnSpPr>
              <p:spPr>
                <a:xfrm>
                  <a:off x="4611600" y="11379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Lige forbindelse 15">
                  <a:extLst>
                    <a:ext uri="{FF2B5EF4-FFF2-40B4-BE49-F238E27FC236}">
                      <a16:creationId xmlns:a16="http://schemas.microsoft.com/office/drawing/2014/main" id="{91B66734-84E9-CDAB-1CD3-3F3C5D9F919F}"/>
                    </a:ext>
                  </a:extLst>
                </p:cNvPr>
                <p:cNvCxnSpPr/>
                <p:nvPr/>
              </p:nvCxnSpPr>
              <p:spPr>
                <a:xfrm>
                  <a:off x="4611600" y="15544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Lige forbindelse 16">
                  <a:extLst>
                    <a:ext uri="{FF2B5EF4-FFF2-40B4-BE49-F238E27FC236}">
                      <a16:creationId xmlns:a16="http://schemas.microsoft.com/office/drawing/2014/main" id="{8DC3D936-0689-7598-E2D3-476AA27691ED}"/>
                    </a:ext>
                  </a:extLst>
                </p:cNvPr>
                <p:cNvCxnSpPr/>
                <p:nvPr/>
              </p:nvCxnSpPr>
              <p:spPr>
                <a:xfrm>
                  <a:off x="4611600" y="17627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Lige forbindelse 17">
                  <a:extLst>
                    <a:ext uri="{FF2B5EF4-FFF2-40B4-BE49-F238E27FC236}">
                      <a16:creationId xmlns:a16="http://schemas.microsoft.com/office/drawing/2014/main" id="{19F26961-383D-281B-6358-40CEDA1C8FD8}"/>
                    </a:ext>
                  </a:extLst>
                </p:cNvPr>
                <p:cNvCxnSpPr/>
                <p:nvPr/>
              </p:nvCxnSpPr>
              <p:spPr>
                <a:xfrm>
                  <a:off x="4611600" y="19710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Lige forbindelse 18">
                  <a:extLst>
                    <a:ext uri="{FF2B5EF4-FFF2-40B4-BE49-F238E27FC236}">
                      <a16:creationId xmlns:a16="http://schemas.microsoft.com/office/drawing/2014/main" id="{D48D3734-8AB1-57FF-FCEB-0BD1AA8F3DF0}"/>
                    </a:ext>
                  </a:extLst>
                </p:cNvPr>
                <p:cNvCxnSpPr/>
                <p:nvPr/>
              </p:nvCxnSpPr>
              <p:spPr>
                <a:xfrm>
                  <a:off x="4611600" y="21793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Lige forbindelse 19">
                  <a:extLst>
                    <a:ext uri="{FF2B5EF4-FFF2-40B4-BE49-F238E27FC236}">
                      <a16:creationId xmlns:a16="http://schemas.microsoft.com/office/drawing/2014/main" id="{43DF45E1-F6EE-A497-DC90-19A191A161DB}"/>
                    </a:ext>
                  </a:extLst>
                </p:cNvPr>
                <p:cNvCxnSpPr/>
                <p:nvPr/>
              </p:nvCxnSpPr>
              <p:spPr>
                <a:xfrm>
                  <a:off x="4611600" y="959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Lige forbindelse 20">
                  <a:extLst>
                    <a:ext uri="{FF2B5EF4-FFF2-40B4-BE49-F238E27FC236}">
                      <a16:creationId xmlns:a16="http://schemas.microsoft.com/office/drawing/2014/main" id="{6E565751-7D87-4E59-9066-1D136C8536C0}"/>
                    </a:ext>
                  </a:extLst>
                </p:cNvPr>
                <p:cNvCxnSpPr/>
                <p:nvPr/>
              </p:nvCxnSpPr>
              <p:spPr>
                <a:xfrm>
                  <a:off x="4611600" y="259588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Lige forbindelse 21">
                  <a:extLst>
                    <a:ext uri="{FF2B5EF4-FFF2-40B4-BE49-F238E27FC236}">
                      <a16:creationId xmlns:a16="http://schemas.microsoft.com/office/drawing/2014/main" id="{D0B9E755-3886-592D-6C66-E41D1269F33E}"/>
                    </a:ext>
                  </a:extLst>
                </p:cNvPr>
                <p:cNvCxnSpPr/>
                <p:nvPr/>
              </p:nvCxnSpPr>
              <p:spPr>
                <a:xfrm>
                  <a:off x="4611600" y="280416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Lige forbindelse 22">
                  <a:extLst>
                    <a:ext uri="{FF2B5EF4-FFF2-40B4-BE49-F238E27FC236}">
                      <a16:creationId xmlns:a16="http://schemas.microsoft.com/office/drawing/2014/main" id="{6BE242E3-6757-1DB3-079A-6235121C29C0}"/>
                    </a:ext>
                  </a:extLst>
                </p:cNvPr>
                <p:cNvCxnSpPr/>
                <p:nvPr/>
              </p:nvCxnSpPr>
              <p:spPr>
                <a:xfrm>
                  <a:off x="4611600" y="301244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Lige forbindelse 23">
                  <a:extLst>
                    <a:ext uri="{FF2B5EF4-FFF2-40B4-BE49-F238E27FC236}">
                      <a16:creationId xmlns:a16="http://schemas.microsoft.com/office/drawing/2014/main" id="{782E9CDE-6FF2-B48C-42F7-4AD072795F93}"/>
                    </a:ext>
                  </a:extLst>
                </p:cNvPr>
                <p:cNvCxnSpPr/>
                <p:nvPr/>
              </p:nvCxnSpPr>
              <p:spPr>
                <a:xfrm>
                  <a:off x="4611600" y="322072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Lige forbindelse 24">
                  <a:extLst>
                    <a:ext uri="{FF2B5EF4-FFF2-40B4-BE49-F238E27FC236}">
                      <a16:creationId xmlns:a16="http://schemas.microsoft.com/office/drawing/2014/main" id="{EEA328E9-0DB3-FBF1-9F76-BEDB9AFEC697}"/>
                    </a:ext>
                  </a:extLst>
                </p:cNvPr>
                <p:cNvCxnSpPr/>
                <p:nvPr/>
              </p:nvCxnSpPr>
              <p:spPr>
                <a:xfrm>
                  <a:off x="4611600" y="36436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Lige forbindelse 25">
                  <a:extLst>
                    <a:ext uri="{FF2B5EF4-FFF2-40B4-BE49-F238E27FC236}">
                      <a16:creationId xmlns:a16="http://schemas.microsoft.com/office/drawing/2014/main" id="{69AAAD8E-D09A-3172-C755-668890E256E6}"/>
                    </a:ext>
                  </a:extLst>
                </p:cNvPr>
                <p:cNvCxnSpPr/>
                <p:nvPr/>
              </p:nvCxnSpPr>
              <p:spPr>
                <a:xfrm>
                  <a:off x="4611600" y="38519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Lige forbindelse 26">
                  <a:extLst>
                    <a:ext uri="{FF2B5EF4-FFF2-40B4-BE49-F238E27FC236}">
                      <a16:creationId xmlns:a16="http://schemas.microsoft.com/office/drawing/2014/main" id="{B87B1C42-4C53-60C8-B63F-EA11A6279F28}"/>
                    </a:ext>
                  </a:extLst>
                </p:cNvPr>
                <p:cNvCxnSpPr/>
                <p:nvPr/>
              </p:nvCxnSpPr>
              <p:spPr>
                <a:xfrm>
                  <a:off x="4611600" y="40601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Lige forbindelse 27">
                  <a:extLst>
                    <a:ext uri="{FF2B5EF4-FFF2-40B4-BE49-F238E27FC236}">
                      <a16:creationId xmlns:a16="http://schemas.microsoft.com/office/drawing/2014/main" id="{608FEF4E-227B-E832-EC33-F62BCA883B29}"/>
                    </a:ext>
                  </a:extLst>
                </p:cNvPr>
                <p:cNvCxnSpPr/>
                <p:nvPr/>
              </p:nvCxnSpPr>
              <p:spPr>
                <a:xfrm>
                  <a:off x="4611600" y="42684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Lige forbindelse 28">
                  <a:extLst>
                    <a:ext uri="{FF2B5EF4-FFF2-40B4-BE49-F238E27FC236}">
                      <a16:creationId xmlns:a16="http://schemas.microsoft.com/office/drawing/2014/main" id="{EAE5FC05-E9D5-1A83-CD07-D78019AC09B8}"/>
                    </a:ext>
                  </a:extLst>
                </p:cNvPr>
                <p:cNvCxnSpPr/>
                <p:nvPr/>
              </p:nvCxnSpPr>
              <p:spPr>
                <a:xfrm>
                  <a:off x="4611600" y="46850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Lige forbindelse 29">
                  <a:extLst>
                    <a:ext uri="{FF2B5EF4-FFF2-40B4-BE49-F238E27FC236}">
                      <a16:creationId xmlns:a16="http://schemas.microsoft.com/office/drawing/2014/main" id="{ED66F318-A099-D2F6-4FF2-F81DBF2138F2}"/>
                    </a:ext>
                  </a:extLst>
                </p:cNvPr>
                <p:cNvCxnSpPr/>
                <p:nvPr/>
              </p:nvCxnSpPr>
              <p:spPr>
                <a:xfrm>
                  <a:off x="4611600" y="48933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Lige forbindelse 30">
                  <a:extLst>
                    <a:ext uri="{FF2B5EF4-FFF2-40B4-BE49-F238E27FC236}">
                      <a16:creationId xmlns:a16="http://schemas.microsoft.com/office/drawing/2014/main" id="{FFFB23EC-D7F5-7C15-83C7-AD3D3B750B0E}"/>
                    </a:ext>
                  </a:extLst>
                </p:cNvPr>
                <p:cNvCxnSpPr/>
                <p:nvPr/>
              </p:nvCxnSpPr>
              <p:spPr>
                <a:xfrm>
                  <a:off x="4611600" y="51015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Lige forbindelse 31">
                  <a:extLst>
                    <a:ext uri="{FF2B5EF4-FFF2-40B4-BE49-F238E27FC236}">
                      <a16:creationId xmlns:a16="http://schemas.microsoft.com/office/drawing/2014/main" id="{424867D5-FEE3-632A-149C-C456BB9B20DD}"/>
                    </a:ext>
                  </a:extLst>
                </p:cNvPr>
                <p:cNvCxnSpPr/>
                <p:nvPr/>
              </p:nvCxnSpPr>
              <p:spPr>
                <a:xfrm>
                  <a:off x="4611600" y="53098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Lige forbindelse 32">
                  <a:extLst>
                    <a:ext uri="{FF2B5EF4-FFF2-40B4-BE49-F238E27FC236}">
                      <a16:creationId xmlns:a16="http://schemas.microsoft.com/office/drawing/2014/main" id="{3A463332-FC89-E7A7-5A7A-B0D1BE91B04A}"/>
                    </a:ext>
                  </a:extLst>
                </p:cNvPr>
                <p:cNvCxnSpPr/>
                <p:nvPr/>
              </p:nvCxnSpPr>
              <p:spPr>
                <a:xfrm>
                  <a:off x="4611600" y="572643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Lige forbindelse 33">
                  <a:extLst>
                    <a:ext uri="{FF2B5EF4-FFF2-40B4-BE49-F238E27FC236}">
                      <a16:creationId xmlns:a16="http://schemas.microsoft.com/office/drawing/2014/main" id="{251B8D45-46E1-1B5B-C251-17CBBA75B00E}"/>
                    </a:ext>
                  </a:extLst>
                </p:cNvPr>
                <p:cNvCxnSpPr/>
                <p:nvPr/>
              </p:nvCxnSpPr>
              <p:spPr>
                <a:xfrm>
                  <a:off x="4611600" y="593471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Lige forbindelse 34">
                  <a:extLst>
                    <a:ext uri="{FF2B5EF4-FFF2-40B4-BE49-F238E27FC236}">
                      <a16:creationId xmlns:a16="http://schemas.microsoft.com/office/drawing/2014/main" id="{E7E5A67C-E4D1-57BA-D6FB-1241F28E4DF7}"/>
                    </a:ext>
                  </a:extLst>
                </p:cNvPr>
                <p:cNvCxnSpPr/>
                <p:nvPr/>
              </p:nvCxnSpPr>
              <p:spPr>
                <a:xfrm>
                  <a:off x="4611600" y="614299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Lige forbindelse 35">
                  <a:extLst>
                    <a:ext uri="{FF2B5EF4-FFF2-40B4-BE49-F238E27FC236}">
                      <a16:creationId xmlns:a16="http://schemas.microsoft.com/office/drawing/2014/main" id="{BCD26D51-77B7-FB4D-D255-351738A8E6DC}"/>
                    </a:ext>
                  </a:extLst>
                </p:cNvPr>
                <p:cNvCxnSpPr/>
                <p:nvPr/>
              </p:nvCxnSpPr>
              <p:spPr>
                <a:xfrm>
                  <a:off x="4611600" y="6351270"/>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Lige forbindelse 36">
                  <a:extLst>
                    <a:ext uri="{FF2B5EF4-FFF2-40B4-BE49-F238E27FC236}">
                      <a16:creationId xmlns:a16="http://schemas.microsoft.com/office/drawing/2014/main" id="{EC8C0609-A541-81AC-C4FF-C2EC7483DD95}"/>
                    </a:ext>
                  </a:extLst>
                </p:cNvPr>
                <p:cNvCxnSpPr/>
                <p:nvPr/>
              </p:nvCxnSpPr>
              <p:spPr>
                <a:xfrm>
                  <a:off x="4611600" y="6770325"/>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7" name="Ellipse 5">
              <a:extLst>
                <a:ext uri="{FF2B5EF4-FFF2-40B4-BE49-F238E27FC236}">
                  <a16:creationId xmlns:a16="http://schemas.microsoft.com/office/drawing/2014/main" id="{F15876DD-6FAA-3DC6-1CBD-B2E6666F65AC}"/>
                </a:ext>
              </a:extLst>
            </p:cNvPr>
            <p:cNvSpPr/>
            <p:nvPr/>
          </p:nvSpPr>
          <p:spPr>
            <a:xfrm rot="5400000">
              <a:off x="6026296" y="4403085"/>
              <a:ext cx="139407" cy="118738"/>
            </a:xfrm>
            <a:prstGeom prst="ellipse">
              <a:avLst/>
            </a:prstGeom>
            <a:solidFill>
              <a:srgbClr val="9966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grpSp>
      <p:sp>
        <p:nvSpPr>
          <p:cNvPr id="148" name="TextBox 147">
            <a:extLst>
              <a:ext uri="{FF2B5EF4-FFF2-40B4-BE49-F238E27FC236}">
                <a16:creationId xmlns:a16="http://schemas.microsoft.com/office/drawing/2014/main" id="{FDF3ECE4-AD81-D2D4-CCC3-86D6137EF209}"/>
              </a:ext>
            </a:extLst>
          </p:cNvPr>
          <p:cNvSpPr txBox="1"/>
          <p:nvPr userDrawn="1"/>
        </p:nvSpPr>
        <p:spPr>
          <a:xfrm>
            <a:off x="105160" y="2936476"/>
            <a:ext cx="461665" cy="977704"/>
          </a:xfrm>
          <a:prstGeom prst="rect">
            <a:avLst/>
          </a:prstGeom>
          <a:noFill/>
        </p:spPr>
        <p:txBody>
          <a:bodyPr vert="vert270" wrap="none" rtlCol="0">
            <a:spAutoFit/>
          </a:bodyPr>
          <a:lstStyle/>
          <a:p>
            <a:r>
              <a:rPr lang="da-DK" dirty="0"/>
              <a:t>Press Box</a:t>
            </a:r>
          </a:p>
        </p:txBody>
      </p:sp>
    </p:spTree>
    <p:extLst>
      <p:ext uri="{BB962C8B-B14F-4D97-AF65-F5344CB8AC3E}">
        <p14:creationId xmlns:p14="http://schemas.microsoft.com/office/powerpoint/2010/main" val="70540662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dzon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93927EB-4C3B-402B-BC2E-BD7481854799}"/>
              </a:ext>
            </a:extLst>
          </p:cNvPr>
          <p:cNvSpPr>
            <a:spLocks noGrp="1"/>
          </p:cNvSpPr>
          <p:nvPr>
            <p:ph type="ftr" sz="quarter" idx="11"/>
          </p:nvPr>
        </p:nvSpPr>
        <p:spPr>
          <a:xfrm>
            <a:off x="593005" y="6492875"/>
            <a:ext cx="4114800" cy="365125"/>
          </a:xfrm>
        </p:spPr>
        <p:txBody>
          <a:bodyPr/>
          <a:lstStyle/>
          <a:p>
            <a:endParaRPr lang="da-DK"/>
          </a:p>
        </p:txBody>
      </p:sp>
      <p:sp>
        <p:nvSpPr>
          <p:cNvPr id="4" name="Slide Number Placeholder 3">
            <a:extLst>
              <a:ext uri="{FF2B5EF4-FFF2-40B4-BE49-F238E27FC236}">
                <a16:creationId xmlns:a16="http://schemas.microsoft.com/office/drawing/2014/main" id="{80AC1784-F06F-95A9-DF23-29A213B4398F}"/>
              </a:ext>
            </a:extLst>
          </p:cNvPr>
          <p:cNvSpPr>
            <a:spLocks noGrp="1"/>
          </p:cNvSpPr>
          <p:nvPr>
            <p:ph type="sldNum" sz="quarter" idx="12"/>
          </p:nvPr>
        </p:nvSpPr>
        <p:spPr>
          <a:xfrm>
            <a:off x="8516913" y="6480186"/>
            <a:ext cx="2743200" cy="365125"/>
          </a:xfrm>
        </p:spPr>
        <p:txBody>
          <a:bodyPr/>
          <a:lstStyle/>
          <a:p>
            <a:fld id="{F7A78ADA-EA34-4CEE-A5C6-97830D07CE21}" type="slidenum">
              <a:rPr lang="da-DK" smtClean="0"/>
              <a:t>‹#›</a:t>
            </a:fld>
            <a:endParaRPr lang="da-DK"/>
          </a:p>
        </p:txBody>
      </p:sp>
      <p:cxnSp>
        <p:nvCxnSpPr>
          <p:cNvPr id="65" name="Lige forbindelse 63">
            <a:extLst>
              <a:ext uri="{FF2B5EF4-FFF2-40B4-BE49-F238E27FC236}">
                <a16:creationId xmlns:a16="http://schemas.microsoft.com/office/drawing/2014/main" id="{F520E809-FF12-C883-19BA-80E7D2A53F56}"/>
              </a:ext>
            </a:extLst>
          </p:cNvPr>
          <p:cNvCxnSpPr>
            <a:cxnSpLocks/>
          </p:cNvCxnSpPr>
          <p:nvPr/>
        </p:nvCxnSpPr>
        <p:spPr>
          <a:xfrm>
            <a:off x="696912" y="2172918"/>
            <a:ext cx="10800000"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Lige forbindelse 64">
            <a:extLst>
              <a:ext uri="{FF2B5EF4-FFF2-40B4-BE49-F238E27FC236}">
                <a16:creationId xmlns:a16="http://schemas.microsoft.com/office/drawing/2014/main" id="{9930E44C-CB6B-CD2D-CD79-2C8D14BD1921}"/>
              </a:ext>
            </a:extLst>
          </p:cNvPr>
          <p:cNvCxnSpPr>
            <a:cxnSpLocks/>
          </p:cNvCxnSpPr>
          <p:nvPr/>
        </p:nvCxnSpPr>
        <p:spPr>
          <a:xfrm>
            <a:off x="698212" y="4257834"/>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Lige forbindelse 65">
            <a:extLst>
              <a:ext uri="{FF2B5EF4-FFF2-40B4-BE49-F238E27FC236}">
                <a16:creationId xmlns:a16="http://schemas.microsoft.com/office/drawing/2014/main" id="{56BBDF87-9504-F707-AE6D-2B87093ECAF9}"/>
              </a:ext>
            </a:extLst>
          </p:cNvPr>
          <p:cNvCxnSpPr>
            <a:cxnSpLocks/>
          </p:cNvCxnSpPr>
          <p:nvPr/>
        </p:nvCxnSpPr>
        <p:spPr>
          <a:xfrm>
            <a:off x="698212" y="6342750"/>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Lige forbindelse 66">
            <a:extLst>
              <a:ext uri="{FF2B5EF4-FFF2-40B4-BE49-F238E27FC236}">
                <a16:creationId xmlns:a16="http://schemas.microsoft.com/office/drawing/2014/main" id="{432E209E-0E7E-F98D-D48D-1C91CCD70BC0}"/>
              </a:ext>
            </a:extLst>
          </p:cNvPr>
          <p:cNvCxnSpPr>
            <a:cxnSpLocks/>
          </p:cNvCxnSpPr>
          <p:nvPr/>
        </p:nvCxnSpPr>
        <p:spPr>
          <a:xfrm>
            <a:off x="698212" y="5300292"/>
            <a:ext cx="10800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Lige forbindelse 67">
            <a:extLst>
              <a:ext uri="{FF2B5EF4-FFF2-40B4-BE49-F238E27FC236}">
                <a16:creationId xmlns:a16="http://schemas.microsoft.com/office/drawing/2014/main" id="{CE45A0DA-0396-D19D-C5CF-7732F23954B1}"/>
              </a:ext>
            </a:extLst>
          </p:cNvPr>
          <p:cNvCxnSpPr>
            <a:cxnSpLocks/>
          </p:cNvCxnSpPr>
          <p:nvPr/>
        </p:nvCxnSpPr>
        <p:spPr>
          <a:xfrm>
            <a:off x="698212" y="3215376"/>
            <a:ext cx="10800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Lige forbindelse 72">
            <a:extLst>
              <a:ext uri="{FF2B5EF4-FFF2-40B4-BE49-F238E27FC236}">
                <a16:creationId xmlns:a16="http://schemas.microsoft.com/office/drawing/2014/main" id="{3EC48803-AECF-3B36-2B1B-C13F60E3EE7B}"/>
              </a:ext>
            </a:extLst>
          </p:cNvPr>
          <p:cNvCxnSpPr/>
          <p:nvPr/>
        </p:nvCxnSpPr>
        <p:spPr>
          <a:xfrm>
            <a:off x="4611600" y="23880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Lige forbindelse 73">
            <a:extLst>
              <a:ext uri="{FF2B5EF4-FFF2-40B4-BE49-F238E27FC236}">
                <a16:creationId xmlns:a16="http://schemas.microsoft.com/office/drawing/2014/main" id="{ABE363F6-FAAD-BEC8-D893-B0276F00BDED}"/>
              </a:ext>
            </a:extLst>
          </p:cNvPr>
          <p:cNvCxnSpPr/>
          <p:nvPr/>
        </p:nvCxnSpPr>
        <p:spPr>
          <a:xfrm>
            <a:off x="4611600" y="25963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Lige forbindelse 74">
            <a:extLst>
              <a:ext uri="{FF2B5EF4-FFF2-40B4-BE49-F238E27FC236}">
                <a16:creationId xmlns:a16="http://schemas.microsoft.com/office/drawing/2014/main" id="{F44C4523-8C64-9BEE-ABAE-E861FBB260F1}"/>
              </a:ext>
            </a:extLst>
          </p:cNvPr>
          <p:cNvCxnSpPr/>
          <p:nvPr/>
        </p:nvCxnSpPr>
        <p:spPr>
          <a:xfrm>
            <a:off x="4611600" y="28046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Lige forbindelse 75">
            <a:extLst>
              <a:ext uri="{FF2B5EF4-FFF2-40B4-BE49-F238E27FC236}">
                <a16:creationId xmlns:a16="http://schemas.microsoft.com/office/drawing/2014/main" id="{B2846867-7262-CA94-80CB-A3C3BB03BC70}"/>
              </a:ext>
            </a:extLst>
          </p:cNvPr>
          <p:cNvCxnSpPr/>
          <p:nvPr/>
        </p:nvCxnSpPr>
        <p:spPr>
          <a:xfrm>
            <a:off x="4611600" y="30128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Lige forbindelse 76">
            <a:extLst>
              <a:ext uri="{FF2B5EF4-FFF2-40B4-BE49-F238E27FC236}">
                <a16:creationId xmlns:a16="http://schemas.microsoft.com/office/drawing/2014/main" id="{C039A505-DC0B-E45B-B5C3-FA6E0C057942}"/>
              </a:ext>
            </a:extLst>
          </p:cNvPr>
          <p:cNvCxnSpPr/>
          <p:nvPr/>
        </p:nvCxnSpPr>
        <p:spPr>
          <a:xfrm>
            <a:off x="4611600" y="34294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Lige forbindelse 77">
            <a:extLst>
              <a:ext uri="{FF2B5EF4-FFF2-40B4-BE49-F238E27FC236}">
                <a16:creationId xmlns:a16="http://schemas.microsoft.com/office/drawing/2014/main" id="{7A6EF25E-C40C-BF44-8DA9-5ABD42388F7C}"/>
              </a:ext>
            </a:extLst>
          </p:cNvPr>
          <p:cNvCxnSpPr/>
          <p:nvPr/>
        </p:nvCxnSpPr>
        <p:spPr>
          <a:xfrm>
            <a:off x="4611600" y="36377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Lige forbindelse 78">
            <a:extLst>
              <a:ext uri="{FF2B5EF4-FFF2-40B4-BE49-F238E27FC236}">
                <a16:creationId xmlns:a16="http://schemas.microsoft.com/office/drawing/2014/main" id="{2DB83090-99F9-D743-5DBB-B0380FB9019C}"/>
              </a:ext>
            </a:extLst>
          </p:cNvPr>
          <p:cNvCxnSpPr/>
          <p:nvPr/>
        </p:nvCxnSpPr>
        <p:spPr>
          <a:xfrm>
            <a:off x="4611600" y="38460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Lige forbindelse 79">
            <a:extLst>
              <a:ext uri="{FF2B5EF4-FFF2-40B4-BE49-F238E27FC236}">
                <a16:creationId xmlns:a16="http://schemas.microsoft.com/office/drawing/2014/main" id="{8C6794A0-8902-8B11-0CC8-8F24312C6BC3}"/>
              </a:ext>
            </a:extLst>
          </p:cNvPr>
          <p:cNvCxnSpPr/>
          <p:nvPr/>
        </p:nvCxnSpPr>
        <p:spPr>
          <a:xfrm>
            <a:off x="4611600" y="40542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Lige forbindelse 81">
            <a:extLst>
              <a:ext uri="{FF2B5EF4-FFF2-40B4-BE49-F238E27FC236}">
                <a16:creationId xmlns:a16="http://schemas.microsoft.com/office/drawing/2014/main" id="{AB095DCE-692B-0A53-4417-3B64AA99C838}"/>
              </a:ext>
            </a:extLst>
          </p:cNvPr>
          <p:cNvCxnSpPr/>
          <p:nvPr/>
        </p:nvCxnSpPr>
        <p:spPr>
          <a:xfrm>
            <a:off x="4611600" y="44708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Lige forbindelse 82">
            <a:extLst>
              <a:ext uri="{FF2B5EF4-FFF2-40B4-BE49-F238E27FC236}">
                <a16:creationId xmlns:a16="http://schemas.microsoft.com/office/drawing/2014/main" id="{5D514A4D-5D79-037D-E5F6-5F2F0BB89ABC}"/>
              </a:ext>
            </a:extLst>
          </p:cNvPr>
          <p:cNvCxnSpPr/>
          <p:nvPr/>
        </p:nvCxnSpPr>
        <p:spPr>
          <a:xfrm>
            <a:off x="4611600" y="46791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Lige forbindelse 83">
            <a:extLst>
              <a:ext uri="{FF2B5EF4-FFF2-40B4-BE49-F238E27FC236}">
                <a16:creationId xmlns:a16="http://schemas.microsoft.com/office/drawing/2014/main" id="{B258757B-CF8E-E0EE-B0A0-20421EDDAAB5}"/>
              </a:ext>
            </a:extLst>
          </p:cNvPr>
          <p:cNvCxnSpPr/>
          <p:nvPr/>
        </p:nvCxnSpPr>
        <p:spPr>
          <a:xfrm>
            <a:off x="4611600" y="48874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Lige forbindelse 84">
            <a:extLst>
              <a:ext uri="{FF2B5EF4-FFF2-40B4-BE49-F238E27FC236}">
                <a16:creationId xmlns:a16="http://schemas.microsoft.com/office/drawing/2014/main" id="{7151E582-3979-6B66-CE92-6E7BEE95FC20}"/>
              </a:ext>
            </a:extLst>
          </p:cNvPr>
          <p:cNvCxnSpPr/>
          <p:nvPr/>
        </p:nvCxnSpPr>
        <p:spPr>
          <a:xfrm>
            <a:off x="4611600" y="50956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Lige forbindelse 85">
            <a:extLst>
              <a:ext uri="{FF2B5EF4-FFF2-40B4-BE49-F238E27FC236}">
                <a16:creationId xmlns:a16="http://schemas.microsoft.com/office/drawing/2014/main" id="{279F2B52-CF6D-D83F-E4A5-D3E60A9C5120}"/>
              </a:ext>
            </a:extLst>
          </p:cNvPr>
          <p:cNvCxnSpPr/>
          <p:nvPr/>
        </p:nvCxnSpPr>
        <p:spPr>
          <a:xfrm>
            <a:off x="4611600" y="55185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Lige forbindelse 86">
            <a:extLst>
              <a:ext uri="{FF2B5EF4-FFF2-40B4-BE49-F238E27FC236}">
                <a16:creationId xmlns:a16="http://schemas.microsoft.com/office/drawing/2014/main" id="{BC915089-568F-F71A-C498-22C2351BA2E8}"/>
              </a:ext>
            </a:extLst>
          </p:cNvPr>
          <p:cNvCxnSpPr/>
          <p:nvPr/>
        </p:nvCxnSpPr>
        <p:spPr>
          <a:xfrm>
            <a:off x="4611600" y="57268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Lige forbindelse 87">
            <a:extLst>
              <a:ext uri="{FF2B5EF4-FFF2-40B4-BE49-F238E27FC236}">
                <a16:creationId xmlns:a16="http://schemas.microsoft.com/office/drawing/2014/main" id="{E190CBAC-D828-6345-DA0A-63ED9BA769A9}"/>
              </a:ext>
            </a:extLst>
          </p:cNvPr>
          <p:cNvCxnSpPr/>
          <p:nvPr/>
        </p:nvCxnSpPr>
        <p:spPr>
          <a:xfrm>
            <a:off x="4611600" y="593515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Lige forbindelse 88">
            <a:extLst>
              <a:ext uri="{FF2B5EF4-FFF2-40B4-BE49-F238E27FC236}">
                <a16:creationId xmlns:a16="http://schemas.microsoft.com/office/drawing/2014/main" id="{FCE869A0-AEDA-15E3-5A11-2D9105387748}"/>
              </a:ext>
            </a:extLst>
          </p:cNvPr>
          <p:cNvCxnSpPr/>
          <p:nvPr/>
        </p:nvCxnSpPr>
        <p:spPr>
          <a:xfrm>
            <a:off x="4611600" y="614343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Lige forbindelse 89">
            <a:extLst>
              <a:ext uri="{FF2B5EF4-FFF2-40B4-BE49-F238E27FC236}">
                <a16:creationId xmlns:a16="http://schemas.microsoft.com/office/drawing/2014/main" id="{53A1A733-7247-B801-8758-85ECF6749DBC}"/>
              </a:ext>
            </a:extLst>
          </p:cNvPr>
          <p:cNvCxnSpPr/>
          <p:nvPr/>
        </p:nvCxnSpPr>
        <p:spPr>
          <a:xfrm>
            <a:off x="4611600" y="65599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Lige forbindelse 90">
            <a:extLst>
              <a:ext uri="{FF2B5EF4-FFF2-40B4-BE49-F238E27FC236}">
                <a16:creationId xmlns:a16="http://schemas.microsoft.com/office/drawing/2014/main" id="{81A59396-A0D4-85D9-AC90-3B0E9DB08A3F}"/>
              </a:ext>
            </a:extLst>
          </p:cNvPr>
          <p:cNvCxnSpPr/>
          <p:nvPr/>
        </p:nvCxnSpPr>
        <p:spPr>
          <a:xfrm>
            <a:off x="4611600" y="67682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Lige forbindelse 92">
            <a:extLst>
              <a:ext uri="{FF2B5EF4-FFF2-40B4-BE49-F238E27FC236}">
                <a16:creationId xmlns:a16="http://schemas.microsoft.com/office/drawing/2014/main" id="{F1FDCAF7-19B3-5D76-851F-76020BC18AE3}"/>
              </a:ext>
            </a:extLst>
          </p:cNvPr>
          <p:cNvCxnSpPr/>
          <p:nvPr/>
        </p:nvCxnSpPr>
        <p:spPr>
          <a:xfrm>
            <a:off x="6027600" y="28046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Lige forbindelse 98">
            <a:extLst>
              <a:ext uri="{FF2B5EF4-FFF2-40B4-BE49-F238E27FC236}">
                <a16:creationId xmlns:a16="http://schemas.microsoft.com/office/drawing/2014/main" id="{BCA93BF6-A34C-8AF8-DECD-0B33595A0311}"/>
              </a:ext>
            </a:extLst>
          </p:cNvPr>
          <p:cNvCxnSpPr/>
          <p:nvPr/>
        </p:nvCxnSpPr>
        <p:spPr>
          <a:xfrm>
            <a:off x="7306800" y="23880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Lige forbindelse 99">
            <a:extLst>
              <a:ext uri="{FF2B5EF4-FFF2-40B4-BE49-F238E27FC236}">
                <a16:creationId xmlns:a16="http://schemas.microsoft.com/office/drawing/2014/main" id="{CD6191AC-0243-AF62-70C9-18C6B2F50DDD}"/>
              </a:ext>
            </a:extLst>
          </p:cNvPr>
          <p:cNvCxnSpPr/>
          <p:nvPr/>
        </p:nvCxnSpPr>
        <p:spPr>
          <a:xfrm>
            <a:off x="7306800" y="25963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Lige forbindelse 100">
            <a:extLst>
              <a:ext uri="{FF2B5EF4-FFF2-40B4-BE49-F238E27FC236}">
                <a16:creationId xmlns:a16="http://schemas.microsoft.com/office/drawing/2014/main" id="{ADF27DE4-854B-65C8-27D6-B0C3F011B612}"/>
              </a:ext>
            </a:extLst>
          </p:cNvPr>
          <p:cNvCxnSpPr/>
          <p:nvPr/>
        </p:nvCxnSpPr>
        <p:spPr>
          <a:xfrm>
            <a:off x="7306800" y="28046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Lige forbindelse 101">
            <a:extLst>
              <a:ext uri="{FF2B5EF4-FFF2-40B4-BE49-F238E27FC236}">
                <a16:creationId xmlns:a16="http://schemas.microsoft.com/office/drawing/2014/main" id="{FF858842-076A-F1E0-F257-4AD8A54BEFD4}"/>
              </a:ext>
            </a:extLst>
          </p:cNvPr>
          <p:cNvCxnSpPr/>
          <p:nvPr/>
        </p:nvCxnSpPr>
        <p:spPr>
          <a:xfrm>
            <a:off x="7306800" y="30128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Lige forbindelse 102">
            <a:extLst>
              <a:ext uri="{FF2B5EF4-FFF2-40B4-BE49-F238E27FC236}">
                <a16:creationId xmlns:a16="http://schemas.microsoft.com/office/drawing/2014/main" id="{84C2AD4F-0DFD-C559-622A-D2DE83D9E34D}"/>
              </a:ext>
            </a:extLst>
          </p:cNvPr>
          <p:cNvCxnSpPr/>
          <p:nvPr/>
        </p:nvCxnSpPr>
        <p:spPr>
          <a:xfrm>
            <a:off x="7306800" y="34294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Lige forbindelse 103">
            <a:extLst>
              <a:ext uri="{FF2B5EF4-FFF2-40B4-BE49-F238E27FC236}">
                <a16:creationId xmlns:a16="http://schemas.microsoft.com/office/drawing/2014/main" id="{CC3B5309-150B-D4C4-12C4-2249B9C0F4E2}"/>
              </a:ext>
            </a:extLst>
          </p:cNvPr>
          <p:cNvCxnSpPr/>
          <p:nvPr/>
        </p:nvCxnSpPr>
        <p:spPr>
          <a:xfrm>
            <a:off x="7306800" y="36377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Lige forbindelse 104">
            <a:extLst>
              <a:ext uri="{FF2B5EF4-FFF2-40B4-BE49-F238E27FC236}">
                <a16:creationId xmlns:a16="http://schemas.microsoft.com/office/drawing/2014/main" id="{A1D19DF0-62C6-86A3-D823-6A18279701A0}"/>
              </a:ext>
            </a:extLst>
          </p:cNvPr>
          <p:cNvCxnSpPr/>
          <p:nvPr/>
        </p:nvCxnSpPr>
        <p:spPr>
          <a:xfrm>
            <a:off x="7306800" y="38460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Lige forbindelse 105">
            <a:extLst>
              <a:ext uri="{FF2B5EF4-FFF2-40B4-BE49-F238E27FC236}">
                <a16:creationId xmlns:a16="http://schemas.microsoft.com/office/drawing/2014/main" id="{5CFD42DC-EB1C-4BE4-E47C-1E6BD5A7114A}"/>
              </a:ext>
            </a:extLst>
          </p:cNvPr>
          <p:cNvCxnSpPr/>
          <p:nvPr/>
        </p:nvCxnSpPr>
        <p:spPr>
          <a:xfrm>
            <a:off x="7306800" y="40542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Lige forbindelse 107">
            <a:extLst>
              <a:ext uri="{FF2B5EF4-FFF2-40B4-BE49-F238E27FC236}">
                <a16:creationId xmlns:a16="http://schemas.microsoft.com/office/drawing/2014/main" id="{1B4986DE-C5E0-BEF7-A1CB-32B8C15A2DA4}"/>
              </a:ext>
            </a:extLst>
          </p:cNvPr>
          <p:cNvCxnSpPr/>
          <p:nvPr/>
        </p:nvCxnSpPr>
        <p:spPr>
          <a:xfrm>
            <a:off x="7306800" y="44708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Lige forbindelse 108">
            <a:extLst>
              <a:ext uri="{FF2B5EF4-FFF2-40B4-BE49-F238E27FC236}">
                <a16:creationId xmlns:a16="http://schemas.microsoft.com/office/drawing/2014/main" id="{DA8E9594-AA68-44E3-1E1B-336052A3A91E}"/>
              </a:ext>
            </a:extLst>
          </p:cNvPr>
          <p:cNvCxnSpPr/>
          <p:nvPr/>
        </p:nvCxnSpPr>
        <p:spPr>
          <a:xfrm>
            <a:off x="7306800" y="46791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Lige forbindelse 109">
            <a:extLst>
              <a:ext uri="{FF2B5EF4-FFF2-40B4-BE49-F238E27FC236}">
                <a16:creationId xmlns:a16="http://schemas.microsoft.com/office/drawing/2014/main" id="{0EE0A72F-0D62-B16E-6754-DC13EF3A8CC3}"/>
              </a:ext>
            </a:extLst>
          </p:cNvPr>
          <p:cNvCxnSpPr/>
          <p:nvPr/>
        </p:nvCxnSpPr>
        <p:spPr>
          <a:xfrm>
            <a:off x="7306800" y="48874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Lige forbindelse 110">
            <a:extLst>
              <a:ext uri="{FF2B5EF4-FFF2-40B4-BE49-F238E27FC236}">
                <a16:creationId xmlns:a16="http://schemas.microsoft.com/office/drawing/2014/main" id="{65B43FF7-9AAA-A9D0-8BAC-65D032363913}"/>
              </a:ext>
            </a:extLst>
          </p:cNvPr>
          <p:cNvCxnSpPr/>
          <p:nvPr/>
        </p:nvCxnSpPr>
        <p:spPr>
          <a:xfrm>
            <a:off x="7306800" y="50956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Lige forbindelse 111">
            <a:extLst>
              <a:ext uri="{FF2B5EF4-FFF2-40B4-BE49-F238E27FC236}">
                <a16:creationId xmlns:a16="http://schemas.microsoft.com/office/drawing/2014/main" id="{5AADC285-C694-9D66-E22E-7B3D76C7311C}"/>
              </a:ext>
            </a:extLst>
          </p:cNvPr>
          <p:cNvCxnSpPr/>
          <p:nvPr/>
        </p:nvCxnSpPr>
        <p:spPr>
          <a:xfrm>
            <a:off x="7306800" y="55185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Lige forbindelse 112">
            <a:extLst>
              <a:ext uri="{FF2B5EF4-FFF2-40B4-BE49-F238E27FC236}">
                <a16:creationId xmlns:a16="http://schemas.microsoft.com/office/drawing/2014/main" id="{0D7A0D5A-D342-2BA1-C073-E538401E36FB}"/>
              </a:ext>
            </a:extLst>
          </p:cNvPr>
          <p:cNvCxnSpPr/>
          <p:nvPr/>
        </p:nvCxnSpPr>
        <p:spPr>
          <a:xfrm>
            <a:off x="7306800" y="57268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Lige forbindelse 113">
            <a:extLst>
              <a:ext uri="{FF2B5EF4-FFF2-40B4-BE49-F238E27FC236}">
                <a16:creationId xmlns:a16="http://schemas.microsoft.com/office/drawing/2014/main" id="{EF34380D-0337-6840-4196-F70DC66CD87E}"/>
              </a:ext>
            </a:extLst>
          </p:cNvPr>
          <p:cNvCxnSpPr/>
          <p:nvPr/>
        </p:nvCxnSpPr>
        <p:spPr>
          <a:xfrm>
            <a:off x="7306800" y="593515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Lige forbindelse 114">
            <a:extLst>
              <a:ext uri="{FF2B5EF4-FFF2-40B4-BE49-F238E27FC236}">
                <a16:creationId xmlns:a16="http://schemas.microsoft.com/office/drawing/2014/main" id="{24B40002-C714-193A-32C6-E773D34B50F0}"/>
              </a:ext>
            </a:extLst>
          </p:cNvPr>
          <p:cNvCxnSpPr/>
          <p:nvPr/>
        </p:nvCxnSpPr>
        <p:spPr>
          <a:xfrm>
            <a:off x="7306800" y="614343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Lige forbindelse 115">
            <a:extLst>
              <a:ext uri="{FF2B5EF4-FFF2-40B4-BE49-F238E27FC236}">
                <a16:creationId xmlns:a16="http://schemas.microsoft.com/office/drawing/2014/main" id="{531108E1-CCB0-F916-442F-6D0E4D3121E9}"/>
              </a:ext>
            </a:extLst>
          </p:cNvPr>
          <p:cNvCxnSpPr/>
          <p:nvPr/>
        </p:nvCxnSpPr>
        <p:spPr>
          <a:xfrm>
            <a:off x="7306800" y="65599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Lige forbindelse 116">
            <a:extLst>
              <a:ext uri="{FF2B5EF4-FFF2-40B4-BE49-F238E27FC236}">
                <a16:creationId xmlns:a16="http://schemas.microsoft.com/office/drawing/2014/main" id="{7FAF500B-40DE-2101-A3DA-8E1FFF269903}"/>
              </a:ext>
            </a:extLst>
          </p:cNvPr>
          <p:cNvCxnSpPr/>
          <p:nvPr/>
        </p:nvCxnSpPr>
        <p:spPr>
          <a:xfrm>
            <a:off x="7306800" y="67682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Lige forbindelse 124">
            <a:extLst>
              <a:ext uri="{FF2B5EF4-FFF2-40B4-BE49-F238E27FC236}">
                <a16:creationId xmlns:a16="http://schemas.microsoft.com/office/drawing/2014/main" id="{4DB05443-9C1D-73A4-5D53-E74A6C5D58F0}"/>
              </a:ext>
            </a:extLst>
          </p:cNvPr>
          <p:cNvCxnSpPr/>
          <p:nvPr/>
        </p:nvCxnSpPr>
        <p:spPr>
          <a:xfrm>
            <a:off x="2469600" y="2186571"/>
            <a:ext cx="0" cy="32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Lige forbindelse 125">
            <a:extLst>
              <a:ext uri="{FF2B5EF4-FFF2-40B4-BE49-F238E27FC236}">
                <a16:creationId xmlns:a16="http://schemas.microsoft.com/office/drawing/2014/main" id="{5F9D400F-FF99-3275-D0E2-14ABD396FFB5}"/>
              </a:ext>
            </a:extLst>
          </p:cNvPr>
          <p:cNvCxnSpPr/>
          <p:nvPr/>
        </p:nvCxnSpPr>
        <p:spPr>
          <a:xfrm>
            <a:off x="4751025" y="2188247"/>
            <a:ext cx="0" cy="32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Lige forbindelse 126">
            <a:extLst>
              <a:ext uri="{FF2B5EF4-FFF2-40B4-BE49-F238E27FC236}">
                <a16:creationId xmlns:a16="http://schemas.microsoft.com/office/drawing/2014/main" id="{944EC524-7A0C-54AA-C930-1DC267983000}"/>
              </a:ext>
            </a:extLst>
          </p:cNvPr>
          <p:cNvCxnSpPr/>
          <p:nvPr/>
        </p:nvCxnSpPr>
        <p:spPr>
          <a:xfrm>
            <a:off x="7306800" y="2188247"/>
            <a:ext cx="0" cy="32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Lige forbindelse 127">
            <a:extLst>
              <a:ext uri="{FF2B5EF4-FFF2-40B4-BE49-F238E27FC236}">
                <a16:creationId xmlns:a16="http://schemas.microsoft.com/office/drawing/2014/main" id="{D5075433-3E68-6186-F931-866126CC041B}"/>
              </a:ext>
            </a:extLst>
          </p:cNvPr>
          <p:cNvCxnSpPr/>
          <p:nvPr/>
        </p:nvCxnSpPr>
        <p:spPr>
          <a:xfrm>
            <a:off x="9588225" y="2188247"/>
            <a:ext cx="0" cy="32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Lige forbindelse 128">
            <a:extLst>
              <a:ext uri="{FF2B5EF4-FFF2-40B4-BE49-F238E27FC236}">
                <a16:creationId xmlns:a16="http://schemas.microsoft.com/office/drawing/2014/main" id="{F8DE4E2C-58EE-C656-AB4E-6DC3C26CDD42}"/>
              </a:ext>
            </a:extLst>
          </p:cNvPr>
          <p:cNvCxnSpPr/>
          <p:nvPr/>
        </p:nvCxnSpPr>
        <p:spPr>
          <a:xfrm>
            <a:off x="4751025" y="318593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Lige forbindelse 129">
            <a:extLst>
              <a:ext uri="{FF2B5EF4-FFF2-40B4-BE49-F238E27FC236}">
                <a16:creationId xmlns:a16="http://schemas.microsoft.com/office/drawing/2014/main" id="{69C65A6B-D2F9-4BD6-A9E8-5DBB5EAD47D5}"/>
              </a:ext>
            </a:extLst>
          </p:cNvPr>
          <p:cNvCxnSpPr/>
          <p:nvPr/>
        </p:nvCxnSpPr>
        <p:spPr>
          <a:xfrm>
            <a:off x="7306800" y="318593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Lige forbindelse 130">
            <a:extLst>
              <a:ext uri="{FF2B5EF4-FFF2-40B4-BE49-F238E27FC236}">
                <a16:creationId xmlns:a16="http://schemas.microsoft.com/office/drawing/2014/main" id="{74BA7B0E-03D4-FDFE-2501-9F10123885C6}"/>
              </a:ext>
            </a:extLst>
          </p:cNvPr>
          <p:cNvCxnSpPr/>
          <p:nvPr/>
        </p:nvCxnSpPr>
        <p:spPr>
          <a:xfrm>
            <a:off x="2469600" y="4221029"/>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Lige forbindelse 131">
            <a:extLst>
              <a:ext uri="{FF2B5EF4-FFF2-40B4-BE49-F238E27FC236}">
                <a16:creationId xmlns:a16="http://schemas.microsoft.com/office/drawing/2014/main" id="{844DCD74-7490-4236-A6D4-460F14E36D0B}"/>
              </a:ext>
            </a:extLst>
          </p:cNvPr>
          <p:cNvCxnSpPr/>
          <p:nvPr/>
        </p:nvCxnSpPr>
        <p:spPr>
          <a:xfrm>
            <a:off x="4751025" y="42220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Lige forbindelse 132">
            <a:extLst>
              <a:ext uri="{FF2B5EF4-FFF2-40B4-BE49-F238E27FC236}">
                <a16:creationId xmlns:a16="http://schemas.microsoft.com/office/drawing/2014/main" id="{9A410379-84B3-C73B-B6E1-770084E0726C}"/>
              </a:ext>
            </a:extLst>
          </p:cNvPr>
          <p:cNvCxnSpPr/>
          <p:nvPr/>
        </p:nvCxnSpPr>
        <p:spPr>
          <a:xfrm>
            <a:off x="7306800" y="42220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Lige forbindelse 133">
            <a:extLst>
              <a:ext uri="{FF2B5EF4-FFF2-40B4-BE49-F238E27FC236}">
                <a16:creationId xmlns:a16="http://schemas.microsoft.com/office/drawing/2014/main" id="{8764F220-957C-A5A6-0FAA-5E27104C1E88}"/>
              </a:ext>
            </a:extLst>
          </p:cNvPr>
          <p:cNvCxnSpPr/>
          <p:nvPr/>
        </p:nvCxnSpPr>
        <p:spPr>
          <a:xfrm>
            <a:off x="9588225" y="42220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Lige forbindelse 134">
            <a:extLst>
              <a:ext uri="{FF2B5EF4-FFF2-40B4-BE49-F238E27FC236}">
                <a16:creationId xmlns:a16="http://schemas.microsoft.com/office/drawing/2014/main" id="{E3024779-E70C-14C5-3BD4-ADFFBA8568F3}"/>
              </a:ext>
            </a:extLst>
          </p:cNvPr>
          <p:cNvCxnSpPr/>
          <p:nvPr/>
        </p:nvCxnSpPr>
        <p:spPr>
          <a:xfrm>
            <a:off x="4751025" y="5266576"/>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Lige forbindelse 135">
            <a:extLst>
              <a:ext uri="{FF2B5EF4-FFF2-40B4-BE49-F238E27FC236}">
                <a16:creationId xmlns:a16="http://schemas.microsoft.com/office/drawing/2014/main" id="{C56930D6-2015-7A1E-63A3-5E19A32E77F5}"/>
              </a:ext>
            </a:extLst>
          </p:cNvPr>
          <p:cNvCxnSpPr/>
          <p:nvPr/>
        </p:nvCxnSpPr>
        <p:spPr>
          <a:xfrm>
            <a:off x="7306800" y="5266576"/>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Lige forbindelse 136">
            <a:extLst>
              <a:ext uri="{FF2B5EF4-FFF2-40B4-BE49-F238E27FC236}">
                <a16:creationId xmlns:a16="http://schemas.microsoft.com/office/drawing/2014/main" id="{CBE0AE11-FDE4-7A33-A877-DAE56442DBFE}"/>
              </a:ext>
            </a:extLst>
          </p:cNvPr>
          <p:cNvCxnSpPr/>
          <p:nvPr/>
        </p:nvCxnSpPr>
        <p:spPr>
          <a:xfrm>
            <a:off x="2469600" y="6305992"/>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Lige forbindelse 137">
            <a:extLst>
              <a:ext uri="{FF2B5EF4-FFF2-40B4-BE49-F238E27FC236}">
                <a16:creationId xmlns:a16="http://schemas.microsoft.com/office/drawing/2014/main" id="{51E32EDA-6AC2-DE9E-9F48-0BC1B34EF8F3}"/>
              </a:ext>
            </a:extLst>
          </p:cNvPr>
          <p:cNvCxnSpPr/>
          <p:nvPr/>
        </p:nvCxnSpPr>
        <p:spPr>
          <a:xfrm>
            <a:off x="4751025" y="6306963"/>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Lige forbindelse 138">
            <a:extLst>
              <a:ext uri="{FF2B5EF4-FFF2-40B4-BE49-F238E27FC236}">
                <a16:creationId xmlns:a16="http://schemas.microsoft.com/office/drawing/2014/main" id="{01EC3DCB-86CE-4B0F-421D-D4BCD800375C}"/>
              </a:ext>
            </a:extLst>
          </p:cNvPr>
          <p:cNvCxnSpPr/>
          <p:nvPr/>
        </p:nvCxnSpPr>
        <p:spPr>
          <a:xfrm>
            <a:off x="7306800" y="6306963"/>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Lige forbindelse 139">
            <a:extLst>
              <a:ext uri="{FF2B5EF4-FFF2-40B4-BE49-F238E27FC236}">
                <a16:creationId xmlns:a16="http://schemas.microsoft.com/office/drawing/2014/main" id="{C2F60242-3B81-9B05-3B0D-7EA9B8071515}"/>
              </a:ext>
            </a:extLst>
          </p:cNvPr>
          <p:cNvCxnSpPr/>
          <p:nvPr/>
        </p:nvCxnSpPr>
        <p:spPr>
          <a:xfrm>
            <a:off x="9588225" y="6306963"/>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Lige forbindelse 7">
            <a:extLst>
              <a:ext uri="{FF2B5EF4-FFF2-40B4-BE49-F238E27FC236}">
                <a16:creationId xmlns:a16="http://schemas.microsoft.com/office/drawing/2014/main" id="{2CC8EFCB-B0E5-A5DE-D074-9030C19EEFA9}"/>
              </a:ext>
            </a:extLst>
          </p:cNvPr>
          <p:cNvCxnSpPr>
            <a:cxnSpLocks/>
          </p:cNvCxnSpPr>
          <p:nvPr/>
        </p:nvCxnSpPr>
        <p:spPr>
          <a:xfrm flipV="1">
            <a:off x="646112" y="36000"/>
            <a:ext cx="0" cy="6802111"/>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0" name="Lige forbindelse 8">
            <a:extLst>
              <a:ext uri="{FF2B5EF4-FFF2-40B4-BE49-F238E27FC236}">
                <a16:creationId xmlns:a16="http://schemas.microsoft.com/office/drawing/2014/main" id="{9A8DEDD6-F2B8-C015-7278-E23EB30FF6F9}"/>
              </a:ext>
            </a:extLst>
          </p:cNvPr>
          <p:cNvCxnSpPr>
            <a:cxnSpLocks/>
          </p:cNvCxnSpPr>
          <p:nvPr/>
        </p:nvCxnSpPr>
        <p:spPr>
          <a:xfrm flipV="1">
            <a:off x="11545887" y="36000"/>
            <a:ext cx="0" cy="6814800"/>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9" name="Lige forbindelse 37">
            <a:extLst>
              <a:ext uri="{FF2B5EF4-FFF2-40B4-BE49-F238E27FC236}">
                <a16:creationId xmlns:a16="http://schemas.microsoft.com/office/drawing/2014/main" id="{A5691A98-2D6E-06BF-9A31-995B8D63CF7D}"/>
              </a:ext>
            </a:extLst>
          </p:cNvPr>
          <p:cNvCxnSpPr/>
          <p:nvPr/>
        </p:nvCxnSpPr>
        <p:spPr>
          <a:xfrm>
            <a:off x="725400" y="23880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Lige forbindelse 38">
            <a:extLst>
              <a:ext uri="{FF2B5EF4-FFF2-40B4-BE49-F238E27FC236}">
                <a16:creationId xmlns:a16="http://schemas.microsoft.com/office/drawing/2014/main" id="{8BDE702B-9847-0893-5B30-D680145B34E3}"/>
              </a:ext>
            </a:extLst>
          </p:cNvPr>
          <p:cNvCxnSpPr/>
          <p:nvPr/>
        </p:nvCxnSpPr>
        <p:spPr>
          <a:xfrm>
            <a:off x="725400" y="25963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Lige forbindelse 39">
            <a:extLst>
              <a:ext uri="{FF2B5EF4-FFF2-40B4-BE49-F238E27FC236}">
                <a16:creationId xmlns:a16="http://schemas.microsoft.com/office/drawing/2014/main" id="{823D7C4A-F8EC-24E7-533C-140B728F6FA5}"/>
              </a:ext>
            </a:extLst>
          </p:cNvPr>
          <p:cNvCxnSpPr/>
          <p:nvPr/>
        </p:nvCxnSpPr>
        <p:spPr>
          <a:xfrm>
            <a:off x="725400" y="28046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Lige forbindelse 40">
            <a:extLst>
              <a:ext uri="{FF2B5EF4-FFF2-40B4-BE49-F238E27FC236}">
                <a16:creationId xmlns:a16="http://schemas.microsoft.com/office/drawing/2014/main" id="{1DE8B1BD-A4C2-DB87-F38E-3E6D54E00A1C}"/>
              </a:ext>
            </a:extLst>
          </p:cNvPr>
          <p:cNvCxnSpPr/>
          <p:nvPr/>
        </p:nvCxnSpPr>
        <p:spPr>
          <a:xfrm>
            <a:off x="725400" y="30128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Lige forbindelse 41">
            <a:extLst>
              <a:ext uri="{FF2B5EF4-FFF2-40B4-BE49-F238E27FC236}">
                <a16:creationId xmlns:a16="http://schemas.microsoft.com/office/drawing/2014/main" id="{494B7B84-F6B7-9DBF-DAB4-85BA40F8C475}"/>
              </a:ext>
            </a:extLst>
          </p:cNvPr>
          <p:cNvCxnSpPr/>
          <p:nvPr/>
        </p:nvCxnSpPr>
        <p:spPr>
          <a:xfrm>
            <a:off x="725400" y="34294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Lige forbindelse 42">
            <a:extLst>
              <a:ext uri="{FF2B5EF4-FFF2-40B4-BE49-F238E27FC236}">
                <a16:creationId xmlns:a16="http://schemas.microsoft.com/office/drawing/2014/main" id="{366F4BFE-F192-9DE3-5024-6194978F26FA}"/>
              </a:ext>
            </a:extLst>
          </p:cNvPr>
          <p:cNvCxnSpPr/>
          <p:nvPr/>
        </p:nvCxnSpPr>
        <p:spPr>
          <a:xfrm>
            <a:off x="725400" y="36377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Lige forbindelse 43">
            <a:extLst>
              <a:ext uri="{FF2B5EF4-FFF2-40B4-BE49-F238E27FC236}">
                <a16:creationId xmlns:a16="http://schemas.microsoft.com/office/drawing/2014/main" id="{E7978A04-3833-71FE-3899-35F086EC1AC9}"/>
              </a:ext>
            </a:extLst>
          </p:cNvPr>
          <p:cNvCxnSpPr/>
          <p:nvPr/>
        </p:nvCxnSpPr>
        <p:spPr>
          <a:xfrm>
            <a:off x="725400" y="38460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Lige forbindelse 44">
            <a:extLst>
              <a:ext uri="{FF2B5EF4-FFF2-40B4-BE49-F238E27FC236}">
                <a16:creationId xmlns:a16="http://schemas.microsoft.com/office/drawing/2014/main" id="{B34E4F6D-6510-C280-1506-0F45C56DB734}"/>
              </a:ext>
            </a:extLst>
          </p:cNvPr>
          <p:cNvCxnSpPr/>
          <p:nvPr/>
        </p:nvCxnSpPr>
        <p:spPr>
          <a:xfrm>
            <a:off x="725400" y="40542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Lige forbindelse 46">
            <a:extLst>
              <a:ext uri="{FF2B5EF4-FFF2-40B4-BE49-F238E27FC236}">
                <a16:creationId xmlns:a16="http://schemas.microsoft.com/office/drawing/2014/main" id="{348FF437-5DEF-B625-7996-368991B830CC}"/>
              </a:ext>
            </a:extLst>
          </p:cNvPr>
          <p:cNvCxnSpPr/>
          <p:nvPr/>
        </p:nvCxnSpPr>
        <p:spPr>
          <a:xfrm>
            <a:off x="725400" y="44708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Lige forbindelse 47">
            <a:extLst>
              <a:ext uri="{FF2B5EF4-FFF2-40B4-BE49-F238E27FC236}">
                <a16:creationId xmlns:a16="http://schemas.microsoft.com/office/drawing/2014/main" id="{8A463DFE-4ABA-D254-5B17-254AA8D95D6F}"/>
              </a:ext>
            </a:extLst>
          </p:cNvPr>
          <p:cNvCxnSpPr/>
          <p:nvPr/>
        </p:nvCxnSpPr>
        <p:spPr>
          <a:xfrm>
            <a:off x="725400" y="46791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Lige forbindelse 48">
            <a:extLst>
              <a:ext uri="{FF2B5EF4-FFF2-40B4-BE49-F238E27FC236}">
                <a16:creationId xmlns:a16="http://schemas.microsoft.com/office/drawing/2014/main" id="{7A02F0E1-F359-9E1F-5848-88AB5901FC7F}"/>
              </a:ext>
            </a:extLst>
          </p:cNvPr>
          <p:cNvCxnSpPr/>
          <p:nvPr/>
        </p:nvCxnSpPr>
        <p:spPr>
          <a:xfrm>
            <a:off x="725400" y="48874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Lige forbindelse 49">
            <a:extLst>
              <a:ext uri="{FF2B5EF4-FFF2-40B4-BE49-F238E27FC236}">
                <a16:creationId xmlns:a16="http://schemas.microsoft.com/office/drawing/2014/main" id="{992E8D1D-9353-9FB6-D445-6BA160893B7B}"/>
              </a:ext>
            </a:extLst>
          </p:cNvPr>
          <p:cNvCxnSpPr/>
          <p:nvPr/>
        </p:nvCxnSpPr>
        <p:spPr>
          <a:xfrm>
            <a:off x="725400" y="50956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Lige forbindelse 50">
            <a:extLst>
              <a:ext uri="{FF2B5EF4-FFF2-40B4-BE49-F238E27FC236}">
                <a16:creationId xmlns:a16="http://schemas.microsoft.com/office/drawing/2014/main" id="{536565FE-03C9-7023-B19A-BB197460704E}"/>
              </a:ext>
            </a:extLst>
          </p:cNvPr>
          <p:cNvCxnSpPr/>
          <p:nvPr/>
        </p:nvCxnSpPr>
        <p:spPr>
          <a:xfrm>
            <a:off x="725400" y="55185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Lige forbindelse 51">
            <a:extLst>
              <a:ext uri="{FF2B5EF4-FFF2-40B4-BE49-F238E27FC236}">
                <a16:creationId xmlns:a16="http://schemas.microsoft.com/office/drawing/2014/main" id="{FC5F9A99-798A-9E6D-B636-974AC954DA28}"/>
              </a:ext>
            </a:extLst>
          </p:cNvPr>
          <p:cNvCxnSpPr/>
          <p:nvPr/>
        </p:nvCxnSpPr>
        <p:spPr>
          <a:xfrm>
            <a:off x="725400" y="57268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Lige forbindelse 52">
            <a:extLst>
              <a:ext uri="{FF2B5EF4-FFF2-40B4-BE49-F238E27FC236}">
                <a16:creationId xmlns:a16="http://schemas.microsoft.com/office/drawing/2014/main" id="{CEAE73CA-EB69-901F-A152-B0213A430EE9}"/>
              </a:ext>
            </a:extLst>
          </p:cNvPr>
          <p:cNvCxnSpPr/>
          <p:nvPr/>
        </p:nvCxnSpPr>
        <p:spPr>
          <a:xfrm>
            <a:off x="725400" y="593515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Lige forbindelse 53">
            <a:extLst>
              <a:ext uri="{FF2B5EF4-FFF2-40B4-BE49-F238E27FC236}">
                <a16:creationId xmlns:a16="http://schemas.microsoft.com/office/drawing/2014/main" id="{C52C709F-36C7-352E-4002-7436FFCC4D45}"/>
              </a:ext>
            </a:extLst>
          </p:cNvPr>
          <p:cNvCxnSpPr/>
          <p:nvPr/>
        </p:nvCxnSpPr>
        <p:spPr>
          <a:xfrm>
            <a:off x="725400" y="614343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Lige forbindelse 54">
            <a:extLst>
              <a:ext uri="{FF2B5EF4-FFF2-40B4-BE49-F238E27FC236}">
                <a16:creationId xmlns:a16="http://schemas.microsoft.com/office/drawing/2014/main" id="{379B7488-DFE9-C082-771B-A14C3D21DD2E}"/>
              </a:ext>
            </a:extLst>
          </p:cNvPr>
          <p:cNvCxnSpPr/>
          <p:nvPr/>
        </p:nvCxnSpPr>
        <p:spPr>
          <a:xfrm>
            <a:off x="725400" y="65599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Lige forbindelse 55">
            <a:extLst>
              <a:ext uri="{FF2B5EF4-FFF2-40B4-BE49-F238E27FC236}">
                <a16:creationId xmlns:a16="http://schemas.microsoft.com/office/drawing/2014/main" id="{19E07CEF-1979-E9E5-BC89-59B6C077B8A2}"/>
              </a:ext>
            </a:extLst>
          </p:cNvPr>
          <p:cNvCxnSpPr/>
          <p:nvPr/>
        </p:nvCxnSpPr>
        <p:spPr>
          <a:xfrm>
            <a:off x="725400" y="67682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Lige forbindelse 11">
            <a:extLst>
              <a:ext uri="{FF2B5EF4-FFF2-40B4-BE49-F238E27FC236}">
                <a16:creationId xmlns:a16="http://schemas.microsoft.com/office/drawing/2014/main" id="{DFF62B7E-CE98-AD44-8447-7EA37D224E9E}"/>
              </a:ext>
            </a:extLst>
          </p:cNvPr>
          <p:cNvCxnSpPr/>
          <p:nvPr/>
        </p:nvCxnSpPr>
        <p:spPr>
          <a:xfrm>
            <a:off x="11334600" y="23880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Lige forbindelse 12">
            <a:extLst>
              <a:ext uri="{FF2B5EF4-FFF2-40B4-BE49-F238E27FC236}">
                <a16:creationId xmlns:a16="http://schemas.microsoft.com/office/drawing/2014/main" id="{67BBB9D2-097F-E74E-859B-FA7215FFD911}"/>
              </a:ext>
            </a:extLst>
          </p:cNvPr>
          <p:cNvCxnSpPr/>
          <p:nvPr/>
        </p:nvCxnSpPr>
        <p:spPr>
          <a:xfrm>
            <a:off x="11334600" y="25963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Lige forbindelse 13">
            <a:extLst>
              <a:ext uri="{FF2B5EF4-FFF2-40B4-BE49-F238E27FC236}">
                <a16:creationId xmlns:a16="http://schemas.microsoft.com/office/drawing/2014/main" id="{8CC7D215-78F1-B3B0-5ED1-44200438B0A9}"/>
              </a:ext>
            </a:extLst>
          </p:cNvPr>
          <p:cNvCxnSpPr/>
          <p:nvPr/>
        </p:nvCxnSpPr>
        <p:spPr>
          <a:xfrm>
            <a:off x="11334600" y="28046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Lige forbindelse 14">
            <a:extLst>
              <a:ext uri="{FF2B5EF4-FFF2-40B4-BE49-F238E27FC236}">
                <a16:creationId xmlns:a16="http://schemas.microsoft.com/office/drawing/2014/main" id="{E5E6B048-1CF8-B857-60B4-8D66A63D8432}"/>
              </a:ext>
            </a:extLst>
          </p:cNvPr>
          <p:cNvCxnSpPr/>
          <p:nvPr/>
        </p:nvCxnSpPr>
        <p:spPr>
          <a:xfrm>
            <a:off x="11334600" y="30128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Lige forbindelse 15">
            <a:extLst>
              <a:ext uri="{FF2B5EF4-FFF2-40B4-BE49-F238E27FC236}">
                <a16:creationId xmlns:a16="http://schemas.microsoft.com/office/drawing/2014/main" id="{91B66734-84E9-CDAB-1CD3-3F3C5D9F919F}"/>
              </a:ext>
            </a:extLst>
          </p:cNvPr>
          <p:cNvCxnSpPr/>
          <p:nvPr/>
        </p:nvCxnSpPr>
        <p:spPr>
          <a:xfrm>
            <a:off x="11334600" y="34294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Lige forbindelse 16">
            <a:extLst>
              <a:ext uri="{FF2B5EF4-FFF2-40B4-BE49-F238E27FC236}">
                <a16:creationId xmlns:a16="http://schemas.microsoft.com/office/drawing/2014/main" id="{8DC3D936-0689-7598-E2D3-476AA27691ED}"/>
              </a:ext>
            </a:extLst>
          </p:cNvPr>
          <p:cNvCxnSpPr/>
          <p:nvPr/>
        </p:nvCxnSpPr>
        <p:spPr>
          <a:xfrm>
            <a:off x="11334600" y="36377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Lige forbindelse 17">
            <a:extLst>
              <a:ext uri="{FF2B5EF4-FFF2-40B4-BE49-F238E27FC236}">
                <a16:creationId xmlns:a16="http://schemas.microsoft.com/office/drawing/2014/main" id="{19F26961-383D-281B-6358-40CEDA1C8FD8}"/>
              </a:ext>
            </a:extLst>
          </p:cNvPr>
          <p:cNvCxnSpPr/>
          <p:nvPr/>
        </p:nvCxnSpPr>
        <p:spPr>
          <a:xfrm>
            <a:off x="11334600" y="38460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Lige forbindelse 18">
            <a:extLst>
              <a:ext uri="{FF2B5EF4-FFF2-40B4-BE49-F238E27FC236}">
                <a16:creationId xmlns:a16="http://schemas.microsoft.com/office/drawing/2014/main" id="{D48D3734-8AB1-57FF-FCEB-0BD1AA8F3DF0}"/>
              </a:ext>
            </a:extLst>
          </p:cNvPr>
          <p:cNvCxnSpPr/>
          <p:nvPr/>
        </p:nvCxnSpPr>
        <p:spPr>
          <a:xfrm>
            <a:off x="11334600" y="40542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Lige forbindelse 20">
            <a:extLst>
              <a:ext uri="{FF2B5EF4-FFF2-40B4-BE49-F238E27FC236}">
                <a16:creationId xmlns:a16="http://schemas.microsoft.com/office/drawing/2014/main" id="{6E565751-7D87-4E59-9066-1D136C8536C0}"/>
              </a:ext>
            </a:extLst>
          </p:cNvPr>
          <p:cNvCxnSpPr/>
          <p:nvPr/>
        </p:nvCxnSpPr>
        <p:spPr>
          <a:xfrm>
            <a:off x="11334600" y="44708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Lige forbindelse 21">
            <a:extLst>
              <a:ext uri="{FF2B5EF4-FFF2-40B4-BE49-F238E27FC236}">
                <a16:creationId xmlns:a16="http://schemas.microsoft.com/office/drawing/2014/main" id="{D0B9E755-3886-592D-6C66-E41D1269F33E}"/>
              </a:ext>
            </a:extLst>
          </p:cNvPr>
          <p:cNvCxnSpPr/>
          <p:nvPr/>
        </p:nvCxnSpPr>
        <p:spPr>
          <a:xfrm>
            <a:off x="11334600" y="46791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Lige forbindelse 22">
            <a:extLst>
              <a:ext uri="{FF2B5EF4-FFF2-40B4-BE49-F238E27FC236}">
                <a16:creationId xmlns:a16="http://schemas.microsoft.com/office/drawing/2014/main" id="{6BE242E3-6757-1DB3-079A-6235121C29C0}"/>
              </a:ext>
            </a:extLst>
          </p:cNvPr>
          <p:cNvCxnSpPr/>
          <p:nvPr/>
        </p:nvCxnSpPr>
        <p:spPr>
          <a:xfrm>
            <a:off x="11334600" y="48874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Lige forbindelse 23">
            <a:extLst>
              <a:ext uri="{FF2B5EF4-FFF2-40B4-BE49-F238E27FC236}">
                <a16:creationId xmlns:a16="http://schemas.microsoft.com/office/drawing/2014/main" id="{782E9CDE-6FF2-B48C-42F7-4AD072795F93}"/>
              </a:ext>
            </a:extLst>
          </p:cNvPr>
          <p:cNvCxnSpPr/>
          <p:nvPr/>
        </p:nvCxnSpPr>
        <p:spPr>
          <a:xfrm>
            <a:off x="11334600" y="50956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Lige forbindelse 24">
            <a:extLst>
              <a:ext uri="{FF2B5EF4-FFF2-40B4-BE49-F238E27FC236}">
                <a16:creationId xmlns:a16="http://schemas.microsoft.com/office/drawing/2014/main" id="{EEA328E9-0DB3-FBF1-9F76-BEDB9AFEC697}"/>
              </a:ext>
            </a:extLst>
          </p:cNvPr>
          <p:cNvCxnSpPr/>
          <p:nvPr/>
        </p:nvCxnSpPr>
        <p:spPr>
          <a:xfrm>
            <a:off x="11334600" y="55185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Lige forbindelse 25">
            <a:extLst>
              <a:ext uri="{FF2B5EF4-FFF2-40B4-BE49-F238E27FC236}">
                <a16:creationId xmlns:a16="http://schemas.microsoft.com/office/drawing/2014/main" id="{69AAAD8E-D09A-3172-C755-668890E256E6}"/>
              </a:ext>
            </a:extLst>
          </p:cNvPr>
          <p:cNvCxnSpPr/>
          <p:nvPr/>
        </p:nvCxnSpPr>
        <p:spPr>
          <a:xfrm>
            <a:off x="11334600" y="57268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Lige forbindelse 26">
            <a:extLst>
              <a:ext uri="{FF2B5EF4-FFF2-40B4-BE49-F238E27FC236}">
                <a16:creationId xmlns:a16="http://schemas.microsoft.com/office/drawing/2014/main" id="{B87B1C42-4C53-60C8-B63F-EA11A6279F28}"/>
              </a:ext>
            </a:extLst>
          </p:cNvPr>
          <p:cNvCxnSpPr/>
          <p:nvPr/>
        </p:nvCxnSpPr>
        <p:spPr>
          <a:xfrm>
            <a:off x="11334600" y="593515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Lige forbindelse 27">
            <a:extLst>
              <a:ext uri="{FF2B5EF4-FFF2-40B4-BE49-F238E27FC236}">
                <a16:creationId xmlns:a16="http://schemas.microsoft.com/office/drawing/2014/main" id="{608FEF4E-227B-E832-EC33-F62BCA883B29}"/>
              </a:ext>
            </a:extLst>
          </p:cNvPr>
          <p:cNvCxnSpPr/>
          <p:nvPr/>
        </p:nvCxnSpPr>
        <p:spPr>
          <a:xfrm>
            <a:off x="11334600" y="614343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Lige forbindelse 28">
            <a:extLst>
              <a:ext uri="{FF2B5EF4-FFF2-40B4-BE49-F238E27FC236}">
                <a16:creationId xmlns:a16="http://schemas.microsoft.com/office/drawing/2014/main" id="{EAE5FC05-E9D5-1A83-CD07-D78019AC09B8}"/>
              </a:ext>
            </a:extLst>
          </p:cNvPr>
          <p:cNvCxnSpPr/>
          <p:nvPr/>
        </p:nvCxnSpPr>
        <p:spPr>
          <a:xfrm>
            <a:off x="11334600" y="65599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Lige forbindelse 29">
            <a:extLst>
              <a:ext uri="{FF2B5EF4-FFF2-40B4-BE49-F238E27FC236}">
                <a16:creationId xmlns:a16="http://schemas.microsoft.com/office/drawing/2014/main" id="{ED66F318-A099-D2F6-4FF2-F81DBF2138F2}"/>
              </a:ext>
            </a:extLst>
          </p:cNvPr>
          <p:cNvCxnSpPr/>
          <p:nvPr/>
        </p:nvCxnSpPr>
        <p:spPr>
          <a:xfrm>
            <a:off x="11334600" y="67682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48" name="TextBox 147">
            <a:extLst>
              <a:ext uri="{FF2B5EF4-FFF2-40B4-BE49-F238E27FC236}">
                <a16:creationId xmlns:a16="http://schemas.microsoft.com/office/drawing/2014/main" id="{FDF3ECE4-AD81-D2D4-CCC3-86D6137EF209}"/>
              </a:ext>
            </a:extLst>
          </p:cNvPr>
          <p:cNvSpPr txBox="1"/>
          <p:nvPr/>
        </p:nvSpPr>
        <p:spPr>
          <a:xfrm>
            <a:off x="105160" y="2936476"/>
            <a:ext cx="461665" cy="977704"/>
          </a:xfrm>
          <a:prstGeom prst="rect">
            <a:avLst/>
          </a:prstGeom>
          <a:noFill/>
        </p:spPr>
        <p:txBody>
          <a:bodyPr vert="vert270" wrap="none" rtlCol="0">
            <a:spAutoFit/>
          </a:bodyPr>
          <a:lstStyle/>
          <a:p>
            <a:r>
              <a:rPr lang="da-DK" dirty="0"/>
              <a:t>Press Box</a:t>
            </a:r>
          </a:p>
        </p:txBody>
      </p:sp>
      <p:cxnSp>
        <p:nvCxnSpPr>
          <p:cNvPr id="149" name="Lige forbindelse 63">
            <a:extLst>
              <a:ext uri="{FF2B5EF4-FFF2-40B4-BE49-F238E27FC236}">
                <a16:creationId xmlns:a16="http://schemas.microsoft.com/office/drawing/2014/main" id="{1494932F-B66D-AB3C-05CC-0D8579E1C5ED}"/>
              </a:ext>
            </a:extLst>
          </p:cNvPr>
          <p:cNvCxnSpPr>
            <a:cxnSpLocks/>
          </p:cNvCxnSpPr>
          <p:nvPr userDrawn="1"/>
        </p:nvCxnSpPr>
        <p:spPr>
          <a:xfrm>
            <a:off x="693637" y="90000"/>
            <a:ext cx="10800000" cy="0"/>
          </a:xfrm>
          <a:prstGeom prst="line">
            <a:avLst/>
          </a:prstGeom>
          <a:ln w="1016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976686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dzone with ball">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93927EB-4C3B-402B-BC2E-BD7481854799}"/>
              </a:ext>
            </a:extLst>
          </p:cNvPr>
          <p:cNvSpPr>
            <a:spLocks noGrp="1"/>
          </p:cNvSpPr>
          <p:nvPr>
            <p:ph type="ftr" sz="quarter" idx="11"/>
          </p:nvPr>
        </p:nvSpPr>
        <p:spPr>
          <a:xfrm>
            <a:off x="593005" y="6492875"/>
            <a:ext cx="4114800" cy="365125"/>
          </a:xfrm>
        </p:spPr>
        <p:txBody>
          <a:bodyPr/>
          <a:lstStyle/>
          <a:p>
            <a:endParaRPr lang="da-DK"/>
          </a:p>
        </p:txBody>
      </p:sp>
      <p:sp>
        <p:nvSpPr>
          <p:cNvPr id="4" name="Slide Number Placeholder 3">
            <a:extLst>
              <a:ext uri="{FF2B5EF4-FFF2-40B4-BE49-F238E27FC236}">
                <a16:creationId xmlns:a16="http://schemas.microsoft.com/office/drawing/2014/main" id="{80AC1784-F06F-95A9-DF23-29A213B4398F}"/>
              </a:ext>
            </a:extLst>
          </p:cNvPr>
          <p:cNvSpPr>
            <a:spLocks noGrp="1"/>
          </p:cNvSpPr>
          <p:nvPr>
            <p:ph type="sldNum" sz="quarter" idx="12"/>
          </p:nvPr>
        </p:nvSpPr>
        <p:spPr>
          <a:xfrm>
            <a:off x="8516913" y="6480186"/>
            <a:ext cx="2743200" cy="365125"/>
          </a:xfrm>
        </p:spPr>
        <p:txBody>
          <a:bodyPr/>
          <a:lstStyle/>
          <a:p>
            <a:fld id="{F7A78ADA-EA34-4CEE-A5C6-97830D07CE21}" type="slidenum">
              <a:rPr lang="da-DK" smtClean="0"/>
              <a:t>‹#›</a:t>
            </a:fld>
            <a:endParaRPr lang="da-DK"/>
          </a:p>
        </p:txBody>
      </p:sp>
      <p:cxnSp>
        <p:nvCxnSpPr>
          <p:cNvPr id="65" name="Lige forbindelse 63">
            <a:extLst>
              <a:ext uri="{FF2B5EF4-FFF2-40B4-BE49-F238E27FC236}">
                <a16:creationId xmlns:a16="http://schemas.microsoft.com/office/drawing/2014/main" id="{F520E809-FF12-C883-19BA-80E7D2A53F56}"/>
              </a:ext>
            </a:extLst>
          </p:cNvPr>
          <p:cNvCxnSpPr>
            <a:cxnSpLocks/>
          </p:cNvCxnSpPr>
          <p:nvPr/>
        </p:nvCxnSpPr>
        <p:spPr>
          <a:xfrm>
            <a:off x="696912" y="2172918"/>
            <a:ext cx="10800000"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Lige forbindelse 64">
            <a:extLst>
              <a:ext uri="{FF2B5EF4-FFF2-40B4-BE49-F238E27FC236}">
                <a16:creationId xmlns:a16="http://schemas.microsoft.com/office/drawing/2014/main" id="{9930E44C-CB6B-CD2D-CD79-2C8D14BD1921}"/>
              </a:ext>
            </a:extLst>
          </p:cNvPr>
          <p:cNvCxnSpPr>
            <a:cxnSpLocks/>
          </p:cNvCxnSpPr>
          <p:nvPr/>
        </p:nvCxnSpPr>
        <p:spPr>
          <a:xfrm>
            <a:off x="698212" y="4257834"/>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Lige forbindelse 65">
            <a:extLst>
              <a:ext uri="{FF2B5EF4-FFF2-40B4-BE49-F238E27FC236}">
                <a16:creationId xmlns:a16="http://schemas.microsoft.com/office/drawing/2014/main" id="{56BBDF87-9504-F707-AE6D-2B87093ECAF9}"/>
              </a:ext>
            </a:extLst>
          </p:cNvPr>
          <p:cNvCxnSpPr>
            <a:cxnSpLocks/>
          </p:cNvCxnSpPr>
          <p:nvPr/>
        </p:nvCxnSpPr>
        <p:spPr>
          <a:xfrm>
            <a:off x="698212" y="6342750"/>
            <a:ext cx="1080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Lige forbindelse 66">
            <a:extLst>
              <a:ext uri="{FF2B5EF4-FFF2-40B4-BE49-F238E27FC236}">
                <a16:creationId xmlns:a16="http://schemas.microsoft.com/office/drawing/2014/main" id="{432E209E-0E7E-F98D-D48D-1C91CCD70BC0}"/>
              </a:ext>
            </a:extLst>
          </p:cNvPr>
          <p:cNvCxnSpPr>
            <a:cxnSpLocks/>
          </p:cNvCxnSpPr>
          <p:nvPr/>
        </p:nvCxnSpPr>
        <p:spPr>
          <a:xfrm>
            <a:off x="698212" y="5300292"/>
            <a:ext cx="10800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Lige forbindelse 67">
            <a:extLst>
              <a:ext uri="{FF2B5EF4-FFF2-40B4-BE49-F238E27FC236}">
                <a16:creationId xmlns:a16="http://schemas.microsoft.com/office/drawing/2014/main" id="{CE45A0DA-0396-D19D-C5CF-7732F23954B1}"/>
              </a:ext>
            </a:extLst>
          </p:cNvPr>
          <p:cNvCxnSpPr>
            <a:cxnSpLocks/>
          </p:cNvCxnSpPr>
          <p:nvPr/>
        </p:nvCxnSpPr>
        <p:spPr>
          <a:xfrm>
            <a:off x="698212" y="3215376"/>
            <a:ext cx="10800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Lige forbindelse 72">
            <a:extLst>
              <a:ext uri="{FF2B5EF4-FFF2-40B4-BE49-F238E27FC236}">
                <a16:creationId xmlns:a16="http://schemas.microsoft.com/office/drawing/2014/main" id="{3EC48803-AECF-3B36-2B1B-C13F60E3EE7B}"/>
              </a:ext>
            </a:extLst>
          </p:cNvPr>
          <p:cNvCxnSpPr/>
          <p:nvPr/>
        </p:nvCxnSpPr>
        <p:spPr>
          <a:xfrm>
            <a:off x="4611600" y="23880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Lige forbindelse 73">
            <a:extLst>
              <a:ext uri="{FF2B5EF4-FFF2-40B4-BE49-F238E27FC236}">
                <a16:creationId xmlns:a16="http://schemas.microsoft.com/office/drawing/2014/main" id="{ABE363F6-FAAD-BEC8-D893-B0276F00BDED}"/>
              </a:ext>
            </a:extLst>
          </p:cNvPr>
          <p:cNvCxnSpPr/>
          <p:nvPr/>
        </p:nvCxnSpPr>
        <p:spPr>
          <a:xfrm>
            <a:off x="4611600" y="25963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Lige forbindelse 74">
            <a:extLst>
              <a:ext uri="{FF2B5EF4-FFF2-40B4-BE49-F238E27FC236}">
                <a16:creationId xmlns:a16="http://schemas.microsoft.com/office/drawing/2014/main" id="{F44C4523-8C64-9BEE-ABAE-E861FBB260F1}"/>
              </a:ext>
            </a:extLst>
          </p:cNvPr>
          <p:cNvCxnSpPr/>
          <p:nvPr/>
        </p:nvCxnSpPr>
        <p:spPr>
          <a:xfrm>
            <a:off x="4611600" y="28046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Lige forbindelse 75">
            <a:extLst>
              <a:ext uri="{FF2B5EF4-FFF2-40B4-BE49-F238E27FC236}">
                <a16:creationId xmlns:a16="http://schemas.microsoft.com/office/drawing/2014/main" id="{B2846867-7262-CA94-80CB-A3C3BB03BC70}"/>
              </a:ext>
            </a:extLst>
          </p:cNvPr>
          <p:cNvCxnSpPr/>
          <p:nvPr/>
        </p:nvCxnSpPr>
        <p:spPr>
          <a:xfrm>
            <a:off x="4611600" y="30128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Lige forbindelse 76">
            <a:extLst>
              <a:ext uri="{FF2B5EF4-FFF2-40B4-BE49-F238E27FC236}">
                <a16:creationId xmlns:a16="http://schemas.microsoft.com/office/drawing/2014/main" id="{C039A505-DC0B-E45B-B5C3-FA6E0C057942}"/>
              </a:ext>
            </a:extLst>
          </p:cNvPr>
          <p:cNvCxnSpPr/>
          <p:nvPr/>
        </p:nvCxnSpPr>
        <p:spPr>
          <a:xfrm>
            <a:off x="4611600" y="34294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Lige forbindelse 77">
            <a:extLst>
              <a:ext uri="{FF2B5EF4-FFF2-40B4-BE49-F238E27FC236}">
                <a16:creationId xmlns:a16="http://schemas.microsoft.com/office/drawing/2014/main" id="{7A6EF25E-C40C-BF44-8DA9-5ABD42388F7C}"/>
              </a:ext>
            </a:extLst>
          </p:cNvPr>
          <p:cNvCxnSpPr/>
          <p:nvPr/>
        </p:nvCxnSpPr>
        <p:spPr>
          <a:xfrm>
            <a:off x="4611600" y="36377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Lige forbindelse 78">
            <a:extLst>
              <a:ext uri="{FF2B5EF4-FFF2-40B4-BE49-F238E27FC236}">
                <a16:creationId xmlns:a16="http://schemas.microsoft.com/office/drawing/2014/main" id="{2DB83090-99F9-D743-5DBB-B0380FB9019C}"/>
              </a:ext>
            </a:extLst>
          </p:cNvPr>
          <p:cNvCxnSpPr/>
          <p:nvPr/>
        </p:nvCxnSpPr>
        <p:spPr>
          <a:xfrm>
            <a:off x="4611600" y="38460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Lige forbindelse 79">
            <a:extLst>
              <a:ext uri="{FF2B5EF4-FFF2-40B4-BE49-F238E27FC236}">
                <a16:creationId xmlns:a16="http://schemas.microsoft.com/office/drawing/2014/main" id="{8C6794A0-8902-8B11-0CC8-8F24312C6BC3}"/>
              </a:ext>
            </a:extLst>
          </p:cNvPr>
          <p:cNvCxnSpPr/>
          <p:nvPr/>
        </p:nvCxnSpPr>
        <p:spPr>
          <a:xfrm>
            <a:off x="4611600" y="40542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Lige forbindelse 81">
            <a:extLst>
              <a:ext uri="{FF2B5EF4-FFF2-40B4-BE49-F238E27FC236}">
                <a16:creationId xmlns:a16="http://schemas.microsoft.com/office/drawing/2014/main" id="{AB095DCE-692B-0A53-4417-3B64AA99C838}"/>
              </a:ext>
            </a:extLst>
          </p:cNvPr>
          <p:cNvCxnSpPr/>
          <p:nvPr/>
        </p:nvCxnSpPr>
        <p:spPr>
          <a:xfrm>
            <a:off x="4611600" y="44708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Lige forbindelse 82">
            <a:extLst>
              <a:ext uri="{FF2B5EF4-FFF2-40B4-BE49-F238E27FC236}">
                <a16:creationId xmlns:a16="http://schemas.microsoft.com/office/drawing/2014/main" id="{5D514A4D-5D79-037D-E5F6-5F2F0BB89ABC}"/>
              </a:ext>
            </a:extLst>
          </p:cNvPr>
          <p:cNvCxnSpPr/>
          <p:nvPr/>
        </p:nvCxnSpPr>
        <p:spPr>
          <a:xfrm>
            <a:off x="4611600" y="46791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Lige forbindelse 83">
            <a:extLst>
              <a:ext uri="{FF2B5EF4-FFF2-40B4-BE49-F238E27FC236}">
                <a16:creationId xmlns:a16="http://schemas.microsoft.com/office/drawing/2014/main" id="{B258757B-CF8E-E0EE-B0A0-20421EDDAAB5}"/>
              </a:ext>
            </a:extLst>
          </p:cNvPr>
          <p:cNvCxnSpPr/>
          <p:nvPr/>
        </p:nvCxnSpPr>
        <p:spPr>
          <a:xfrm>
            <a:off x="4611600" y="48874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Lige forbindelse 84">
            <a:extLst>
              <a:ext uri="{FF2B5EF4-FFF2-40B4-BE49-F238E27FC236}">
                <a16:creationId xmlns:a16="http://schemas.microsoft.com/office/drawing/2014/main" id="{7151E582-3979-6B66-CE92-6E7BEE95FC20}"/>
              </a:ext>
            </a:extLst>
          </p:cNvPr>
          <p:cNvCxnSpPr/>
          <p:nvPr/>
        </p:nvCxnSpPr>
        <p:spPr>
          <a:xfrm>
            <a:off x="4611600" y="50956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Lige forbindelse 85">
            <a:extLst>
              <a:ext uri="{FF2B5EF4-FFF2-40B4-BE49-F238E27FC236}">
                <a16:creationId xmlns:a16="http://schemas.microsoft.com/office/drawing/2014/main" id="{279F2B52-CF6D-D83F-E4A5-D3E60A9C5120}"/>
              </a:ext>
            </a:extLst>
          </p:cNvPr>
          <p:cNvCxnSpPr/>
          <p:nvPr/>
        </p:nvCxnSpPr>
        <p:spPr>
          <a:xfrm>
            <a:off x="4611600" y="55185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Lige forbindelse 86">
            <a:extLst>
              <a:ext uri="{FF2B5EF4-FFF2-40B4-BE49-F238E27FC236}">
                <a16:creationId xmlns:a16="http://schemas.microsoft.com/office/drawing/2014/main" id="{BC915089-568F-F71A-C498-22C2351BA2E8}"/>
              </a:ext>
            </a:extLst>
          </p:cNvPr>
          <p:cNvCxnSpPr/>
          <p:nvPr/>
        </p:nvCxnSpPr>
        <p:spPr>
          <a:xfrm>
            <a:off x="4611600" y="57268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Lige forbindelse 87">
            <a:extLst>
              <a:ext uri="{FF2B5EF4-FFF2-40B4-BE49-F238E27FC236}">
                <a16:creationId xmlns:a16="http://schemas.microsoft.com/office/drawing/2014/main" id="{E190CBAC-D828-6345-DA0A-63ED9BA769A9}"/>
              </a:ext>
            </a:extLst>
          </p:cNvPr>
          <p:cNvCxnSpPr/>
          <p:nvPr/>
        </p:nvCxnSpPr>
        <p:spPr>
          <a:xfrm>
            <a:off x="4611600" y="593515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Lige forbindelse 88">
            <a:extLst>
              <a:ext uri="{FF2B5EF4-FFF2-40B4-BE49-F238E27FC236}">
                <a16:creationId xmlns:a16="http://schemas.microsoft.com/office/drawing/2014/main" id="{FCE869A0-AEDA-15E3-5A11-2D9105387748}"/>
              </a:ext>
            </a:extLst>
          </p:cNvPr>
          <p:cNvCxnSpPr/>
          <p:nvPr/>
        </p:nvCxnSpPr>
        <p:spPr>
          <a:xfrm>
            <a:off x="4611600" y="614343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Lige forbindelse 89">
            <a:extLst>
              <a:ext uri="{FF2B5EF4-FFF2-40B4-BE49-F238E27FC236}">
                <a16:creationId xmlns:a16="http://schemas.microsoft.com/office/drawing/2014/main" id="{53A1A733-7247-B801-8758-85ECF6749DBC}"/>
              </a:ext>
            </a:extLst>
          </p:cNvPr>
          <p:cNvCxnSpPr/>
          <p:nvPr/>
        </p:nvCxnSpPr>
        <p:spPr>
          <a:xfrm>
            <a:off x="4611600" y="65599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Lige forbindelse 90">
            <a:extLst>
              <a:ext uri="{FF2B5EF4-FFF2-40B4-BE49-F238E27FC236}">
                <a16:creationId xmlns:a16="http://schemas.microsoft.com/office/drawing/2014/main" id="{81A59396-A0D4-85D9-AC90-3B0E9DB08A3F}"/>
              </a:ext>
            </a:extLst>
          </p:cNvPr>
          <p:cNvCxnSpPr/>
          <p:nvPr/>
        </p:nvCxnSpPr>
        <p:spPr>
          <a:xfrm>
            <a:off x="4611600" y="67682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Lige forbindelse 92">
            <a:extLst>
              <a:ext uri="{FF2B5EF4-FFF2-40B4-BE49-F238E27FC236}">
                <a16:creationId xmlns:a16="http://schemas.microsoft.com/office/drawing/2014/main" id="{F1FDCAF7-19B3-5D76-851F-76020BC18AE3}"/>
              </a:ext>
            </a:extLst>
          </p:cNvPr>
          <p:cNvCxnSpPr/>
          <p:nvPr/>
        </p:nvCxnSpPr>
        <p:spPr>
          <a:xfrm>
            <a:off x="6027600" y="28046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Lige forbindelse 98">
            <a:extLst>
              <a:ext uri="{FF2B5EF4-FFF2-40B4-BE49-F238E27FC236}">
                <a16:creationId xmlns:a16="http://schemas.microsoft.com/office/drawing/2014/main" id="{BCA93BF6-A34C-8AF8-DECD-0B33595A0311}"/>
              </a:ext>
            </a:extLst>
          </p:cNvPr>
          <p:cNvCxnSpPr/>
          <p:nvPr/>
        </p:nvCxnSpPr>
        <p:spPr>
          <a:xfrm>
            <a:off x="7306800" y="23880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Lige forbindelse 99">
            <a:extLst>
              <a:ext uri="{FF2B5EF4-FFF2-40B4-BE49-F238E27FC236}">
                <a16:creationId xmlns:a16="http://schemas.microsoft.com/office/drawing/2014/main" id="{CD6191AC-0243-AF62-70C9-18C6B2F50DDD}"/>
              </a:ext>
            </a:extLst>
          </p:cNvPr>
          <p:cNvCxnSpPr/>
          <p:nvPr/>
        </p:nvCxnSpPr>
        <p:spPr>
          <a:xfrm>
            <a:off x="7306800" y="25963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Lige forbindelse 100">
            <a:extLst>
              <a:ext uri="{FF2B5EF4-FFF2-40B4-BE49-F238E27FC236}">
                <a16:creationId xmlns:a16="http://schemas.microsoft.com/office/drawing/2014/main" id="{ADF27DE4-854B-65C8-27D6-B0C3F011B612}"/>
              </a:ext>
            </a:extLst>
          </p:cNvPr>
          <p:cNvCxnSpPr/>
          <p:nvPr/>
        </p:nvCxnSpPr>
        <p:spPr>
          <a:xfrm>
            <a:off x="7306800" y="28046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Lige forbindelse 101">
            <a:extLst>
              <a:ext uri="{FF2B5EF4-FFF2-40B4-BE49-F238E27FC236}">
                <a16:creationId xmlns:a16="http://schemas.microsoft.com/office/drawing/2014/main" id="{FF858842-076A-F1E0-F257-4AD8A54BEFD4}"/>
              </a:ext>
            </a:extLst>
          </p:cNvPr>
          <p:cNvCxnSpPr/>
          <p:nvPr/>
        </p:nvCxnSpPr>
        <p:spPr>
          <a:xfrm>
            <a:off x="7306800" y="30128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Lige forbindelse 102">
            <a:extLst>
              <a:ext uri="{FF2B5EF4-FFF2-40B4-BE49-F238E27FC236}">
                <a16:creationId xmlns:a16="http://schemas.microsoft.com/office/drawing/2014/main" id="{84C2AD4F-0DFD-C559-622A-D2DE83D9E34D}"/>
              </a:ext>
            </a:extLst>
          </p:cNvPr>
          <p:cNvCxnSpPr/>
          <p:nvPr/>
        </p:nvCxnSpPr>
        <p:spPr>
          <a:xfrm>
            <a:off x="7306800" y="34294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Lige forbindelse 103">
            <a:extLst>
              <a:ext uri="{FF2B5EF4-FFF2-40B4-BE49-F238E27FC236}">
                <a16:creationId xmlns:a16="http://schemas.microsoft.com/office/drawing/2014/main" id="{CC3B5309-150B-D4C4-12C4-2249B9C0F4E2}"/>
              </a:ext>
            </a:extLst>
          </p:cNvPr>
          <p:cNvCxnSpPr/>
          <p:nvPr/>
        </p:nvCxnSpPr>
        <p:spPr>
          <a:xfrm>
            <a:off x="7306800" y="36377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Lige forbindelse 104">
            <a:extLst>
              <a:ext uri="{FF2B5EF4-FFF2-40B4-BE49-F238E27FC236}">
                <a16:creationId xmlns:a16="http://schemas.microsoft.com/office/drawing/2014/main" id="{A1D19DF0-62C6-86A3-D823-6A18279701A0}"/>
              </a:ext>
            </a:extLst>
          </p:cNvPr>
          <p:cNvCxnSpPr/>
          <p:nvPr/>
        </p:nvCxnSpPr>
        <p:spPr>
          <a:xfrm>
            <a:off x="7306800" y="38460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Lige forbindelse 105">
            <a:extLst>
              <a:ext uri="{FF2B5EF4-FFF2-40B4-BE49-F238E27FC236}">
                <a16:creationId xmlns:a16="http://schemas.microsoft.com/office/drawing/2014/main" id="{5CFD42DC-EB1C-4BE4-E47C-1E6BD5A7114A}"/>
              </a:ext>
            </a:extLst>
          </p:cNvPr>
          <p:cNvCxnSpPr/>
          <p:nvPr/>
        </p:nvCxnSpPr>
        <p:spPr>
          <a:xfrm>
            <a:off x="7306800" y="40542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Lige forbindelse 107">
            <a:extLst>
              <a:ext uri="{FF2B5EF4-FFF2-40B4-BE49-F238E27FC236}">
                <a16:creationId xmlns:a16="http://schemas.microsoft.com/office/drawing/2014/main" id="{1B4986DE-C5E0-BEF7-A1CB-32B8C15A2DA4}"/>
              </a:ext>
            </a:extLst>
          </p:cNvPr>
          <p:cNvCxnSpPr/>
          <p:nvPr/>
        </p:nvCxnSpPr>
        <p:spPr>
          <a:xfrm>
            <a:off x="7306800" y="44708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Lige forbindelse 108">
            <a:extLst>
              <a:ext uri="{FF2B5EF4-FFF2-40B4-BE49-F238E27FC236}">
                <a16:creationId xmlns:a16="http://schemas.microsoft.com/office/drawing/2014/main" id="{DA8E9594-AA68-44E3-1E1B-336052A3A91E}"/>
              </a:ext>
            </a:extLst>
          </p:cNvPr>
          <p:cNvCxnSpPr/>
          <p:nvPr/>
        </p:nvCxnSpPr>
        <p:spPr>
          <a:xfrm>
            <a:off x="7306800" y="46791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Lige forbindelse 109">
            <a:extLst>
              <a:ext uri="{FF2B5EF4-FFF2-40B4-BE49-F238E27FC236}">
                <a16:creationId xmlns:a16="http://schemas.microsoft.com/office/drawing/2014/main" id="{0EE0A72F-0D62-B16E-6754-DC13EF3A8CC3}"/>
              </a:ext>
            </a:extLst>
          </p:cNvPr>
          <p:cNvCxnSpPr/>
          <p:nvPr/>
        </p:nvCxnSpPr>
        <p:spPr>
          <a:xfrm>
            <a:off x="7306800" y="48874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Lige forbindelse 110">
            <a:extLst>
              <a:ext uri="{FF2B5EF4-FFF2-40B4-BE49-F238E27FC236}">
                <a16:creationId xmlns:a16="http://schemas.microsoft.com/office/drawing/2014/main" id="{65B43FF7-9AAA-A9D0-8BAC-65D032363913}"/>
              </a:ext>
            </a:extLst>
          </p:cNvPr>
          <p:cNvCxnSpPr/>
          <p:nvPr/>
        </p:nvCxnSpPr>
        <p:spPr>
          <a:xfrm>
            <a:off x="7306800" y="50956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Lige forbindelse 111">
            <a:extLst>
              <a:ext uri="{FF2B5EF4-FFF2-40B4-BE49-F238E27FC236}">
                <a16:creationId xmlns:a16="http://schemas.microsoft.com/office/drawing/2014/main" id="{5AADC285-C694-9D66-E22E-7B3D76C7311C}"/>
              </a:ext>
            </a:extLst>
          </p:cNvPr>
          <p:cNvCxnSpPr/>
          <p:nvPr/>
        </p:nvCxnSpPr>
        <p:spPr>
          <a:xfrm>
            <a:off x="7306800" y="55185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Lige forbindelse 112">
            <a:extLst>
              <a:ext uri="{FF2B5EF4-FFF2-40B4-BE49-F238E27FC236}">
                <a16:creationId xmlns:a16="http://schemas.microsoft.com/office/drawing/2014/main" id="{0D7A0D5A-D342-2BA1-C073-E538401E36FB}"/>
              </a:ext>
            </a:extLst>
          </p:cNvPr>
          <p:cNvCxnSpPr/>
          <p:nvPr/>
        </p:nvCxnSpPr>
        <p:spPr>
          <a:xfrm>
            <a:off x="7306800" y="57268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Lige forbindelse 113">
            <a:extLst>
              <a:ext uri="{FF2B5EF4-FFF2-40B4-BE49-F238E27FC236}">
                <a16:creationId xmlns:a16="http://schemas.microsoft.com/office/drawing/2014/main" id="{EF34380D-0337-6840-4196-F70DC66CD87E}"/>
              </a:ext>
            </a:extLst>
          </p:cNvPr>
          <p:cNvCxnSpPr/>
          <p:nvPr/>
        </p:nvCxnSpPr>
        <p:spPr>
          <a:xfrm>
            <a:off x="7306800" y="593515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Lige forbindelse 114">
            <a:extLst>
              <a:ext uri="{FF2B5EF4-FFF2-40B4-BE49-F238E27FC236}">
                <a16:creationId xmlns:a16="http://schemas.microsoft.com/office/drawing/2014/main" id="{24B40002-C714-193A-32C6-E773D34B50F0}"/>
              </a:ext>
            </a:extLst>
          </p:cNvPr>
          <p:cNvCxnSpPr/>
          <p:nvPr/>
        </p:nvCxnSpPr>
        <p:spPr>
          <a:xfrm>
            <a:off x="7306800" y="614343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Lige forbindelse 115">
            <a:extLst>
              <a:ext uri="{FF2B5EF4-FFF2-40B4-BE49-F238E27FC236}">
                <a16:creationId xmlns:a16="http://schemas.microsoft.com/office/drawing/2014/main" id="{531108E1-CCB0-F916-442F-6D0E4D3121E9}"/>
              </a:ext>
            </a:extLst>
          </p:cNvPr>
          <p:cNvCxnSpPr/>
          <p:nvPr/>
        </p:nvCxnSpPr>
        <p:spPr>
          <a:xfrm>
            <a:off x="7306800" y="65599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Lige forbindelse 116">
            <a:extLst>
              <a:ext uri="{FF2B5EF4-FFF2-40B4-BE49-F238E27FC236}">
                <a16:creationId xmlns:a16="http://schemas.microsoft.com/office/drawing/2014/main" id="{7FAF500B-40DE-2101-A3DA-8E1FFF269903}"/>
              </a:ext>
            </a:extLst>
          </p:cNvPr>
          <p:cNvCxnSpPr/>
          <p:nvPr/>
        </p:nvCxnSpPr>
        <p:spPr>
          <a:xfrm>
            <a:off x="7306800" y="67682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Lige forbindelse 124">
            <a:extLst>
              <a:ext uri="{FF2B5EF4-FFF2-40B4-BE49-F238E27FC236}">
                <a16:creationId xmlns:a16="http://schemas.microsoft.com/office/drawing/2014/main" id="{4DB05443-9C1D-73A4-5D53-E74A6C5D58F0}"/>
              </a:ext>
            </a:extLst>
          </p:cNvPr>
          <p:cNvCxnSpPr/>
          <p:nvPr/>
        </p:nvCxnSpPr>
        <p:spPr>
          <a:xfrm>
            <a:off x="2469600" y="2186571"/>
            <a:ext cx="0" cy="32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Lige forbindelse 125">
            <a:extLst>
              <a:ext uri="{FF2B5EF4-FFF2-40B4-BE49-F238E27FC236}">
                <a16:creationId xmlns:a16="http://schemas.microsoft.com/office/drawing/2014/main" id="{5F9D400F-FF99-3275-D0E2-14ABD396FFB5}"/>
              </a:ext>
            </a:extLst>
          </p:cNvPr>
          <p:cNvCxnSpPr/>
          <p:nvPr/>
        </p:nvCxnSpPr>
        <p:spPr>
          <a:xfrm>
            <a:off x="4751025" y="2188247"/>
            <a:ext cx="0" cy="32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Lige forbindelse 126">
            <a:extLst>
              <a:ext uri="{FF2B5EF4-FFF2-40B4-BE49-F238E27FC236}">
                <a16:creationId xmlns:a16="http://schemas.microsoft.com/office/drawing/2014/main" id="{944EC524-7A0C-54AA-C930-1DC267983000}"/>
              </a:ext>
            </a:extLst>
          </p:cNvPr>
          <p:cNvCxnSpPr/>
          <p:nvPr/>
        </p:nvCxnSpPr>
        <p:spPr>
          <a:xfrm>
            <a:off x="7306800" y="2188247"/>
            <a:ext cx="0" cy="32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Lige forbindelse 127">
            <a:extLst>
              <a:ext uri="{FF2B5EF4-FFF2-40B4-BE49-F238E27FC236}">
                <a16:creationId xmlns:a16="http://schemas.microsoft.com/office/drawing/2014/main" id="{D5075433-3E68-6186-F931-866126CC041B}"/>
              </a:ext>
            </a:extLst>
          </p:cNvPr>
          <p:cNvCxnSpPr/>
          <p:nvPr/>
        </p:nvCxnSpPr>
        <p:spPr>
          <a:xfrm>
            <a:off x="9588225" y="2188247"/>
            <a:ext cx="0" cy="32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Lige forbindelse 128">
            <a:extLst>
              <a:ext uri="{FF2B5EF4-FFF2-40B4-BE49-F238E27FC236}">
                <a16:creationId xmlns:a16="http://schemas.microsoft.com/office/drawing/2014/main" id="{F8DE4E2C-58EE-C656-AB4E-6DC3C26CDD42}"/>
              </a:ext>
            </a:extLst>
          </p:cNvPr>
          <p:cNvCxnSpPr/>
          <p:nvPr/>
        </p:nvCxnSpPr>
        <p:spPr>
          <a:xfrm>
            <a:off x="4751025" y="318593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Lige forbindelse 129">
            <a:extLst>
              <a:ext uri="{FF2B5EF4-FFF2-40B4-BE49-F238E27FC236}">
                <a16:creationId xmlns:a16="http://schemas.microsoft.com/office/drawing/2014/main" id="{69C65A6B-D2F9-4BD6-A9E8-5DBB5EAD47D5}"/>
              </a:ext>
            </a:extLst>
          </p:cNvPr>
          <p:cNvCxnSpPr/>
          <p:nvPr/>
        </p:nvCxnSpPr>
        <p:spPr>
          <a:xfrm>
            <a:off x="7306800" y="3185938"/>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Lige forbindelse 130">
            <a:extLst>
              <a:ext uri="{FF2B5EF4-FFF2-40B4-BE49-F238E27FC236}">
                <a16:creationId xmlns:a16="http://schemas.microsoft.com/office/drawing/2014/main" id="{74BA7B0E-03D4-FDFE-2501-9F10123885C6}"/>
              </a:ext>
            </a:extLst>
          </p:cNvPr>
          <p:cNvCxnSpPr/>
          <p:nvPr/>
        </p:nvCxnSpPr>
        <p:spPr>
          <a:xfrm>
            <a:off x="2469600" y="4221029"/>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Lige forbindelse 131">
            <a:extLst>
              <a:ext uri="{FF2B5EF4-FFF2-40B4-BE49-F238E27FC236}">
                <a16:creationId xmlns:a16="http://schemas.microsoft.com/office/drawing/2014/main" id="{844DCD74-7490-4236-A6D4-460F14E36D0B}"/>
              </a:ext>
            </a:extLst>
          </p:cNvPr>
          <p:cNvCxnSpPr/>
          <p:nvPr/>
        </p:nvCxnSpPr>
        <p:spPr>
          <a:xfrm>
            <a:off x="4751025" y="42220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Lige forbindelse 132">
            <a:extLst>
              <a:ext uri="{FF2B5EF4-FFF2-40B4-BE49-F238E27FC236}">
                <a16:creationId xmlns:a16="http://schemas.microsoft.com/office/drawing/2014/main" id="{9A410379-84B3-C73B-B6E1-770084E0726C}"/>
              </a:ext>
            </a:extLst>
          </p:cNvPr>
          <p:cNvCxnSpPr/>
          <p:nvPr/>
        </p:nvCxnSpPr>
        <p:spPr>
          <a:xfrm>
            <a:off x="7306800" y="42220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Lige forbindelse 133">
            <a:extLst>
              <a:ext uri="{FF2B5EF4-FFF2-40B4-BE49-F238E27FC236}">
                <a16:creationId xmlns:a16="http://schemas.microsoft.com/office/drawing/2014/main" id="{8764F220-957C-A5A6-0FAA-5E27104C1E88}"/>
              </a:ext>
            </a:extLst>
          </p:cNvPr>
          <p:cNvCxnSpPr/>
          <p:nvPr/>
        </p:nvCxnSpPr>
        <p:spPr>
          <a:xfrm>
            <a:off x="9588225" y="4222000"/>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Lige forbindelse 134">
            <a:extLst>
              <a:ext uri="{FF2B5EF4-FFF2-40B4-BE49-F238E27FC236}">
                <a16:creationId xmlns:a16="http://schemas.microsoft.com/office/drawing/2014/main" id="{E3024779-E70C-14C5-3BD4-ADFFBA8568F3}"/>
              </a:ext>
            </a:extLst>
          </p:cNvPr>
          <p:cNvCxnSpPr/>
          <p:nvPr/>
        </p:nvCxnSpPr>
        <p:spPr>
          <a:xfrm>
            <a:off x="4751025" y="5266576"/>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Lige forbindelse 135">
            <a:extLst>
              <a:ext uri="{FF2B5EF4-FFF2-40B4-BE49-F238E27FC236}">
                <a16:creationId xmlns:a16="http://schemas.microsoft.com/office/drawing/2014/main" id="{C56930D6-2015-7A1E-63A3-5E19A32E77F5}"/>
              </a:ext>
            </a:extLst>
          </p:cNvPr>
          <p:cNvCxnSpPr/>
          <p:nvPr/>
        </p:nvCxnSpPr>
        <p:spPr>
          <a:xfrm>
            <a:off x="7306800" y="5266576"/>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Lige forbindelse 136">
            <a:extLst>
              <a:ext uri="{FF2B5EF4-FFF2-40B4-BE49-F238E27FC236}">
                <a16:creationId xmlns:a16="http://schemas.microsoft.com/office/drawing/2014/main" id="{CBE0AE11-FDE4-7A33-A877-DAE56442DBFE}"/>
              </a:ext>
            </a:extLst>
          </p:cNvPr>
          <p:cNvCxnSpPr/>
          <p:nvPr/>
        </p:nvCxnSpPr>
        <p:spPr>
          <a:xfrm>
            <a:off x="2469600" y="6305992"/>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Lige forbindelse 137">
            <a:extLst>
              <a:ext uri="{FF2B5EF4-FFF2-40B4-BE49-F238E27FC236}">
                <a16:creationId xmlns:a16="http://schemas.microsoft.com/office/drawing/2014/main" id="{51E32EDA-6AC2-DE9E-9F48-0BC1B34EF8F3}"/>
              </a:ext>
            </a:extLst>
          </p:cNvPr>
          <p:cNvCxnSpPr/>
          <p:nvPr/>
        </p:nvCxnSpPr>
        <p:spPr>
          <a:xfrm>
            <a:off x="4751025" y="6306963"/>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Lige forbindelse 138">
            <a:extLst>
              <a:ext uri="{FF2B5EF4-FFF2-40B4-BE49-F238E27FC236}">
                <a16:creationId xmlns:a16="http://schemas.microsoft.com/office/drawing/2014/main" id="{01EC3DCB-86CE-4B0F-421D-D4BCD800375C}"/>
              </a:ext>
            </a:extLst>
          </p:cNvPr>
          <p:cNvCxnSpPr/>
          <p:nvPr/>
        </p:nvCxnSpPr>
        <p:spPr>
          <a:xfrm>
            <a:off x="7306800" y="6306963"/>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Lige forbindelse 139">
            <a:extLst>
              <a:ext uri="{FF2B5EF4-FFF2-40B4-BE49-F238E27FC236}">
                <a16:creationId xmlns:a16="http://schemas.microsoft.com/office/drawing/2014/main" id="{C2F60242-3B81-9B05-3B0D-7EA9B8071515}"/>
              </a:ext>
            </a:extLst>
          </p:cNvPr>
          <p:cNvCxnSpPr/>
          <p:nvPr/>
        </p:nvCxnSpPr>
        <p:spPr>
          <a:xfrm>
            <a:off x="9588225" y="6306963"/>
            <a:ext cx="0" cy="68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Lige forbindelse 7">
            <a:extLst>
              <a:ext uri="{FF2B5EF4-FFF2-40B4-BE49-F238E27FC236}">
                <a16:creationId xmlns:a16="http://schemas.microsoft.com/office/drawing/2014/main" id="{2CC8EFCB-B0E5-A5DE-D074-9030C19EEFA9}"/>
              </a:ext>
            </a:extLst>
          </p:cNvPr>
          <p:cNvCxnSpPr>
            <a:cxnSpLocks/>
          </p:cNvCxnSpPr>
          <p:nvPr/>
        </p:nvCxnSpPr>
        <p:spPr>
          <a:xfrm flipV="1">
            <a:off x="646112" y="36000"/>
            <a:ext cx="0" cy="6802111"/>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0" name="Lige forbindelse 8">
            <a:extLst>
              <a:ext uri="{FF2B5EF4-FFF2-40B4-BE49-F238E27FC236}">
                <a16:creationId xmlns:a16="http://schemas.microsoft.com/office/drawing/2014/main" id="{9A8DEDD6-F2B8-C015-7278-E23EB30FF6F9}"/>
              </a:ext>
            </a:extLst>
          </p:cNvPr>
          <p:cNvCxnSpPr>
            <a:cxnSpLocks/>
          </p:cNvCxnSpPr>
          <p:nvPr/>
        </p:nvCxnSpPr>
        <p:spPr>
          <a:xfrm flipV="1">
            <a:off x="11545887" y="36000"/>
            <a:ext cx="0" cy="6814800"/>
          </a:xfrm>
          <a:prstGeom prst="line">
            <a:avLst/>
          </a:prstGeom>
          <a:ln w="1016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9" name="Lige forbindelse 37">
            <a:extLst>
              <a:ext uri="{FF2B5EF4-FFF2-40B4-BE49-F238E27FC236}">
                <a16:creationId xmlns:a16="http://schemas.microsoft.com/office/drawing/2014/main" id="{A5691A98-2D6E-06BF-9A31-995B8D63CF7D}"/>
              </a:ext>
            </a:extLst>
          </p:cNvPr>
          <p:cNvCxnSpPr/>
          <p:nvPr/>
        </p:nvCxnSpPr>
        <p:spPr>
          <a:xfrm>
            <a:off x="725400" y="23880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Lige forbindelse 38">
            <a:extLst>
              <a:ext uri="{FF2B5EF4-FFF2-40B4-BE49-F238E27FC236}">
                <a16:creationId xmlns:a16="http://schemas.microsoft.com/office/drawing/2014/main" id="{8BDE702B-9847-0893-5B30-D680145B34E3}"/>
              </a:ext>
            </a:extLst>
          </p:cNvPr>
          <p:cNvCxnSpPr/>
          <p:nvPr/>
        </p:nvCxnSpPr>
        <p:spPr>
          <a:xfrm>
            <a:off x="725400" y="25963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Lige forbindelse 39">
            <a:extLst>
              <a:ext uri="{FF2B5EF4-FFF2-40B4-BE49-F238E27FC236}">
                <a16:creationId xmlns:a16="http://schemas.microsoft.com/office/drawing/2014/main" id="{823D7C4A-F8EC-24E7-533C-140B728F6FA5}"/>
              </a:ext>
            </a:extLst>
          </p:cNvPr>
          <p:cNvCxnSpPr/>
          <p:nvPr/>
        </p:nvCxnSpPr>
        <p:spPr>
          <a:xfrm>
            <a:off x="725400" y="28046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Lige forbindelse 40">
            <a:extLst>
              <a:ext uri="{FF2B5EF4-FFF2-40B4-BE49-F238E27FC236}">
                <a16:creationId xmlns:a16="http://schemas.microsoft.com/office/drawing/2014/main" id="{1DE8B1BD-A4C2-DB87-F38E-3E6D54E00A1C}"/>
              </a:ext>
            </a:extLst>
          </p:cNvPr>
          <p:cNvCxnSpPr/>
          <p:nvPr/>
        </p:nvCxnSpPr>
        <p:spPr>
          <a:xfrm>
            <a:off x="725400" y="30128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Lige forbindelse 41">
            <a:extLst>
              <a:ext uri="{FF2B5EF4-FFF2-40B4-BE49-F238E27FC236}">
                <a16:creationId xmlns:a16="http://schemas.microsoft.com/office/drawing/2014/main" id="{494B7B84-F6B7-9DBF-DAB4-85BA40F8C475}"/>
              </a:ext>
            </a:extLst>
          </p:cNvPr>
          <p:cNvCxnSpPr/>
          <p:nvPr/>
        </p:nvCxnSpPr>
        <p:spPr>
          <a:xfrm>
            <a:off x="725400" y="34294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Lige forbindelse 42">
            <a:extLst>
              <a:ext uri="{FF2B5EF4-FFF2-40B4-BE49-F238E27FC236}">
                <a16:creationId xmlns:a16="http://schemas.microsoft.com/office/drawing/2014/main" id="{366F4BFE-F192-9DE3-5024-6194978F26FA}"/>
              </a:ext>
            </a:extLst>
          </p:cNvPr>
          <p:cNvCxnSpPr/>
          <p:nvPr/>
        </p:nvCxnSpPr>
        <p:spPr>
          <a:xfrm>
            <a:off x="725400" y="36377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Lige forbindelse 43">
            <a:extLst>
              <a:ext uri="{FF2B5EF4-FFF2-40B4-BE49-F238E27FC236}">
                <a16:creationId xmlns:a16="http://schemas.microsoft.com/office/drawing/2014/main" id="{E7978A04-3833-71FE-3899-35F086EC1AC9}"/>
              </a:ext>
            </a:extLst>
          </p:cNvPr>
          <p:cNvCxnSpPr/>
          <p:nvPr/>
        </p:nvCxnSpPr>
        <p:spPr>
          <a:xfrm>
            <a:off x="725400" y="38460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Lige forbindelse 44">
            <a:extLst>
              <a:ext uri="{FF2B5EF4-FFF2-40B4-BE49-F238E27FC236}">
                <a16:creationId xmlns:a16="http://schemas.microsoft.com/office/drawing/2014/main" id="{B34E4F6D-6510-C280-1506-0F45C56DB734}"/>
              </a:ext>
            </a:extLst>
          </p:cNvPr>
          <p:cNvCxnSpPr/>
          <p:nvPr/>
        </p:nvCxnSpPr>
        <p:spPr>
          <a:xfrm>
            <a:off x="725400" y="40542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Lige forbindelse 46">
            <a:extLst>
              <a:ext uri="{FF2B5EF4-FFF2-40B4-BE49-F238E27FC236}">
                <a16:creationId xmlns:a16="http://schemas.microsoft.com/office/drawing/2014/main" id="{348FF437-5DEF-B625-7996-368991B830CC}"/>
              </a:ext>
            </a:extLst>
          </p:cNvPr>
          <p:cNvCxnSpPr/>
          <p:nvPr/>
        </p:nvCxnSpPr>
        <p:spPr>
          <a:xfrm>
            <a:off x="725400" y="44708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Lige forbindelse 47">
            <a:extLst>
              <a:ext uri="{FF2B5EF4-FFF2-40B4-BE49-F238E27FC236}">
                <a16:creationId xmlns:a16="http://schemas.microsoft.com/office/drawing/2014/main" id="{8A463DFE-4ABA-D254-5B17-254AA8D95D6F}"/>
              </a:ext>
            </a:extLst>
          </p:cNvPr>
          <p:cNvCxnSpPr/>
          <p:nvPr/>
        </p:nvCxnSpPr>
        <p:spPr>
          <a:xfrm>
            <a:off x="725400" y="46791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Lige forbindelse 48">
            <a:extLst>
              <a:ext uri="{FF2B5EF4-FFF2-40B4-BE49-F238E27FC236}">
                <a16:creationId xmlns:a16="http://schemas.microsoft.com/office/drawing/2014/main" id="{7A02F0E1-F359-9E1F-5848-88AB5901FC7F}"/>
              </a:ext>
            </a:extLst>
          </p:cNvPr>
          <p:cNvCxnSpPr/>
          <p:nvPr/>
        </p:nvCxnSpPr>
        <p:spPr>
          <a:xfrm>
            <a:off x="725400" y="48874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Lige forbindelse 49">
            <a:extLst>
              <a:ext uri="{FF2B5EF4-FFF2-40B4-BE49-F238E27FC236}">
                <a16:creationId xmlns:a16="http://schemas.microsoft.com/office/drawing/2014/main" id="{992E8D1D-9353-9FB6-D445-6BA160893B7B}"/>
              </a:ext>
            </a:extLst>
          </p:cNvPr>
          <p:cNvCxnSpPr/>
          <p:nvPr/>
        </p:nvCxnSpPr>
        <p:spPr>
          <a:xfrm>
            <a:off x="725400" y="50956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Lige forbindelse 50">
            <a:extLst>
              <a:ext uri="{FF2B5EF4-FFF2-40B4-BE49-F238E27FC236}">
                <a16:creationId xmlns:a16="http://schemas.microsoft.com/office/drawing/2014/main" id="{536565FE-03C9-7023-B19A-BB197460704E}"/>
              </a:ext>
            </a:extLst>
          </p:cNvPr>
          <p:cNvCxnSpPr/>
          <p:nvPr/>
        </p:nvCxnSpPr>
        <p:spPr>
          <a:xfrm>
            <a:off x="725400" y="55185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Lige forbindelse 51">
            <a:extLst>
              <a:ext uri="{FF2B5EF4-FFF2-40B4-BE49-F238E27FC236}">
                <a16:creationId xmlns:a16="http://schemas.microsoft.com/office/drawing/2014/main" id="{FC5F9A99-798A-9E6D-B636-974AC954DA28}"/>
              </a:ext>
            </a:extLst>
          </p:cNvPr>
          <p:cNvCxnSpPr/>
          <p:nvPr/>
        </p:nvCxnSpPr>
        <p:spPr>
          <a:xfrm>
            <a:off x="725400" y="57268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Lige forbindelse 52">
            <a:extLst>
              <a:ext uri="{FF2B5EF4-FFF2-40B4-BE49-F238E27FC236}">
                <a16:creationId xmlns:a16="http://schemas.microsoft.com/office/drawing/2014/main" id="{CEAE73CA-EB69-901F-A152-B0213A430EE9}"/>
              </a:ext>
            </a:extLst>
          </p:cNvPr>
          <p:cNvCxnSpPr/>
          <p:nvPr/>
        </p:nvCxnSpPr>
        <p:spPr>
          <a:xfrm>
            <a:off x="725400" y="593515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Lige forbindelse 53">
            <a:extLst>
              <a:ext uri="{FF2B5EF4-FFF2-40B4-BE49-F238E27FC236}">
                <a16:creationId xmlns:a16="http://schemas.microsoft.com/office/drawing/2014/main" id="{C52C709F-36C7-352E-4002-7436FFCC4D45}"/>
              </a:ext>
            </a:extLst>
          </p:cNvPr>
          <p:cNvCxnSpPr/>
          <p:nvPr/>
        </p:nvCxnSpPr>
        <p:spPr>
          <a:xfrm>
            <a:off x="725400" y="614343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Lige forbindelse 54">
            <a:extLst>
              <a:ext uri="{FF2B5EF4-FFF2-40B4-BE49-F238E27FC236}">
                <a16:creationId xmlns:a16="http://schemas.microsoft.com/office/drawing/2014/main" id="{379B7488-DFE9-C082-771B-A14C3D21DD2E}"/>
              </a:ext>
            </a:extLst>
          </p:cNvPr>
          <p:cNvCxnSpPr/>
          <p:nvPr/>
        </p:nvCxnSpPr>
        <p:spPr>
          <a:xfrm>
            <a:off x="725400" y="65599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Lige forbindelse 55">
            <a:extLst>
              <a:ext uri="{FF2B5EF4-FFF2-40B4-BE49-F238E27FC236}">
                <a16:creationId xmlns:a16="http://schemas.microsoft.com/office/drawing/2014/main" id="{19E07CEF-1979-E9E5-BC89-59B6C077B8A2}"/>
              </a:ext>
            </a:extLst>
          </p:cNvPr>
          <p:cNvCxnSpPr/>
          <p:nvPr/>
        </p:nvCxnSpPr>
        <p:spPr>
          <a:xfrm>
            <a:off x="725400" y="67682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Lige forbindelse 11">
            <a:extLst>
              <a:ext uri="{FF2B5EF4-FFF2-40B4-BE49-F238E27FC236}">
                <a16:creationId xmlns:a16="http://schemas.microsoft.com/office/drawing/2014/main" id="{DFF62B7E-CE98-AD44-8447-7EA37D224E9E}"/>
              </a:ext>
            </a:extLst>
          </p:cNvPr>
          <p:cNvCxnSpPr/>
          <p:nvPr/>
        </p:nvCxnSpPr>
        <p:spPr>
          <a:xfrm>
            <a:off x="11334600" y="23880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Lige forbindelse 12">
            <a:extLst>
              <a:ext uri="{FF2B5EF4-FFF2-40B4-BE49-F238E27FC236}">
                <a16:creationId xmlns:a16="http://schemas.microsoft.com/office/drawing/2014/main" id="{67BBB9D2-097F-E74E-859B-FA7215FFD911}"/>
              </a:ext>
            </a:extLst>
          </p:cNvPr>
          <p:cNvCxnSpPr/>
          <p:nvPr/>
        </p:nvCxnSpPr>
        <p:spPr>
          <a:xfrm>
            <a:off x="11334600" y="25963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Lige forbindelse 13">
            <a:extLst>
              <a:ext uri="{FF2B5EF4-FFF2-40B4-BE49-F238E27FC236}">
                <a16:creationId xmlns:a16="http://schemas.microsoft.com/office/drawing/2014/main" id="{8CC7D215-78F1-B3B0-5ED1-44200438B0A9}"/>
              </a:ext>
            </a:extLst>
          </p:cNvPr>
          <p:cNvCxnSpPr/>
          <p:nvPr/>
        </p:nvCxnSpPr>
        <p:spPr>
          <a:xfrm>
            <a:off x="11334600" y="28046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Lige forbindelse 14">
            <a:extLst>
              <a:ext uri="{FF2B5EF4-FFF2-40B4-BE49-F238E27FC236}">
                <a16:creationId xmlns:a16="http://schemas.microsoft.com/office/drawing/2014/main" id="{E5E6B048-1CF8-B857-60B4-8D66A63D8432}"/>
              </a:ext>
            </a:extLst>
          </p:cNvPr>
          <p:cNvCxnSpPr/>
          <p:nvPr/>
        </p:nvCxnSpPr>
        <p:spPr>
          <a:xfrm>
            <a:off x="11334600" y="30128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Lige forbindelse 15">
            <a:extLst>
              <a:ext uri="{FF2B5EF4-FFF2-40B4-BE49-F238E27FC236}">
                <a16:creationId xmlns:a16="http://schemas.microsoft.com/office/drawing/2014/main" id="{91B66734-84E9-CDAB-1CD3-3F3C5D9F919F}"/>
              </a:ext>
            </a:extLst>
          </p:cNvPr>
          <p:cNvCxnSpPr/>
          <p:nvPr/>
        </p:nvCxnSpPr>
        <p:spPr>
          <a:xfrm>
            <a:off x="11334600" y="34294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Lige forbindelse 16">
            <a:extLst>
              <a:ext uri="{FF2B5EF4-FFF2-40B4-BE49-F238E27FC236}">
                <a16:creationId xmlns:a16="http://schemas.microsoft.com/office/drawing/2014/main" id="{8DC3D936-0689-7598-E2D3-476AA27691ED}"/>
              </a:ext>
            </a:extLst>
          </p:cNvPr>
          <p:cNvCxnSpPr/>
          <p:nvPr/>
        </p:nvCxnSpPr>
        <p:spPr>
          <a:xfrm>
            <a:off x="11334600" y="36377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Lige forbindelse 17">
            <a:extLst>
              <a:ext uri="{FF2B5EF4-FFF2-40B4-BE49-F238E27FC236}">
                <a16:creationId xmlns:a16="http://schemas.microsoft.com/office/drawing/2014/main" id="{19F26961-383D-281B-6358-40CEDA1C8FD8}"/>
              </a:ext>
            </a:extLst>
          </p:cNvPr>
          <p:cNvCxnSpPr/>
          <p:nvPr/>
        </p:nvCxnSpPr>
        <p:spPr>
          <a:xfrm>
            <a:off x="11334600" y="38460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Lige forbindelse 18">
            <a:extLst>
              <a:ext uri="{FF2B5EF4-FFF2-40B4-BE49-F238E27FC236}">
                <a16:creationId xmlns:a16="http://schemas.microsoft.com/office/drawing/2014/main" id="{D48D3734-8AB1-57FF-FCEB-0BD1AA8F3DF0}"/>
              </a:ext>
            </a:extLst>
          </p:cNvPr>
          <p:cNvCxnSpPr/>
          <p:nvPr/>
        </p:nvCxnSpPr>
        <p:spPr>
          <a:xfrm>
            <a:off x="11334600" y="40542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Lige forbindelse 20">
            <a:extLst>
              <a:ext uri="{FF2B5EF4-FFF2-40B4-BE49-F238E27FC236}">
                <a16:creationId xmlns:a16="http://schemas.microsoft.com/office/drawing/2014/main" id="{6E565751-7D87-4E59-9066-1D136C8536C0}"/>
              </a:ext>
            </a:extLst>
          </p:cNvPr>
          <p:cNvCxnSpPr/>
          <p:nvPr/>
        </p:nvCxnSpPr>
        <p:spPr>
          <a:xfrm>
            <a:off x="11334600" y="447084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Lige forbindelse 21">
            <a:extLst>
              <a:ext uri="{FF2B5EF4-FFF2-40B4-BE49-F238E27FC236}">
                <a16:creationId xmlns:a16="http://schemas.microsoft.com/office/drawing/2014/main" id="{D0B9E755-3886-592D-6C66-E41D1269F33E}"/>
              </a:ext>
            </a:extLst>
          </p:cNvPr>
          <p:cNvCxnSpPr/>
          <p:nvPr/>
        </p:nvCxnSpPr>
        <p:spPr>
          <a:xfrm>
            <a:off x="11334600" y="467912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Lige forbindelse 22">
            <a:extLst>
              <a:ext uri="{FF2B5EF4-FFF2-40B4-BE49-F238E27FC236}">
                <a16:creationId xmlns:a16="http://schemas.microsoft.com/office/drawing/2014/main" id="{6BE242E3-6757-1DB3-079A-6235121C29C0}"/>
              </a:ext>
            </a:extLst>
          </p:cNvPr>
          <p:cNvCxnSpPr/>
          <p:nvPr/>
        </p:nvCxnSpPr>
        <p:spPr>
          <a:xfrm>
            <a:off x="11334600" y="488740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Lige forbindelse 23">
            <a:extLst>
              <a:ext uri="{FF2B5EF4-FFF2-40B4-BE49-F238E27FC236}">
                <a16:creationId xmlns:a16="http://schemas.microsoft.com/office/drawing/2014/main" id="{782E9CDE-6FF2-B48C-42F7-4AD072795F93}"/>
              </a:ext>
            </a:extLst>
          </p:cNvPr>
          <p:cNvCxnSpPr/>
          <p:nvPr/>
        </p:nvCxnSpPr>
        <p:spPr>
          <a:xfrm>
            <a:off x="11334600" y="509568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Lige forbindelse 24">
            <a:extLst>
              <a:ext uri="{FF2B5EF4-FFF2-40B4-BE49-F238E27FC236}">
                <a16:creationId xmlns:a16="http://schemas.microsoft.com/office/drawing/2014/main" id="{EEA328E9-0DB3-FBF1-9F76-BEDB9AFEC697}"/>
              </a:ext>
            </a:extLst>
          </p:cNvPr>
          <p:cNvCxnSpPr/>
          <p:nvPr/>
        </p:nvCxnSpPr>
        <p:spPr>
          <a:xfrm>
            <a:off x="11334600" y="55185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Lige forbindelse 25">
            <a:extLst>
              <a:ext uri="{FF2B5EF4-FFF2-40B4-BE49-F238E27FC236}">
                <a16:creationId xmlns:a16="http://schemas.microsoft.com/office/drawing/2014/main" id="{69AAAD8E-D09A-3172-C755-668890E256E6}"/>
              </a:ext>
            </a:extLst>
          </p:cNvPr>
          <p:cNvCxnSpPr/>
          <p:nvPr/>
        </p:nvCxnSpPr>
        <p:spPr>
          <a:xfrm>
            <a:off x="11334600" y="57268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Lige forbindelse 26">
            <a:extLst>
              <a:ext uri="{FF2B5EF4-FFF2-40B4-BE49-F238E27FC236}">
                <a16:creationId xmlns:a16="http://schemas.microsoft.com/office/drawing/2014/main" id="{B87B1C42-4C53-60C8-B63F-EA11A6279F28}"/>
              </a:ext>
            </a:extLst>
          </p:cNvPr>
          <p:cNvCxnSpPr/>
          <p:nvPr/>
        </p:nvCxnSpPr>
        <p:spPr>
          <a:xfrm>
            <a:off x="11334600" y="593515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Lige forbindelse 27">
            <a:extLst>
              <a:ext uri="{FF2B5EF4-FFF2-40B4-BE49-F238E27FC236}">
                <a16:creationId xmlns:a16="http://schemas.microsoft.com/office/drawing/2014/main" id="{608FEF4E-227B-E832-EC33-F62BCA883B29}"/>
              </a:ext>
            </a:extLst>
          </p:cNvPr>
          <p:cNvCxnSpPr/>
          <p:nvPr/>
        </p:nvCxnSpPr>
        <p:spPr>
          <a:xfrm>
            <a:off x="11334600" y="614343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Lige forbindelse 28">
            <a:extLst>
              <a:ext uri="{FF2B5EF4-FFF2-40B4-BE49-F238E27FC236}">
                <a16:creationId xmlns:a16="http://schemas.microsoft.com/office/drawing/2014/main" id="{EAE5FC05-E9D5-1A83-CD07-D78019AC09B8}"/>
              </a:ext>
            </a:extLst>
          </p:cNvPr>
          <p:cNvCxnSpPr/>
          <p:nvPr/>
        </p:nvCxnSpPr>
        <p:spPr>
          <a:xfrm>
            <a:off x="11334600" y="655999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Lige forbindelse 29">
            <a:extLst>
              <a:ext uri="{FF2B5EF4-FFF2-40B4-BE49-F238E27FC236}">
                <a16:creationId xmlns:a16="http://schemas.microsoft.com/office/drawing/2014/main" id="{ED66F318-A099-D2F6-4FF2-F81DBF2138F2}"/>
              </a:ext>
            </a:extLst>
          </p:cNvPr>
          <p:cNvCxnSpPr/>
          <p:nvPr/>
        </p:nvCxnSpPr>
        <p:spPr>
          <a:xfrm>
            <a:off x="11334600" y="6768272"/>
            <a:ext cx="13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Ellipse 5">
            <a:extLst>
              <a:ext uri="{FF2B5EF4-FFF2-40B4-BE49-F238E27FC236}">
                <a16:creationId xmlns:a16="http://schemas.microsoft.com/office/drawing/2014/main" id="{F15876DD-6FAA-3DC6-1CBD-B2E6666F65AC}"/>
              </a:ext>
            </a:extLst>
          </p:cNvPr>
          <p:cNvSpPr/>
          <p:nvPr/>
        </p:nvSpPr>
        <p:spPr>
          <a:xfrm rot="5400000">
            <a:off x="6026296" y="2823242"/>
            <a:ext cx="139407" cy="118738"/>
          </a:xfrm>
          <a:prstGeom prst="ellipse">
            <a:avLst/>
          </a:prstGeom>
          <a:solidFill>
            <a:srgbClr val="9966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8" name="TextBox 147">
            <a:extLst>
              <a:ext uri="{FF2B5EF4-FFF2-40B4-BE49-F238E27FC236}">
                <a16:creationId xmlns:a16="http://schemas.microsoft.com/office/drawing/2014/main" id="{FDF3ECE4-AD81-D2D4-CCC3-86D6137EF209}"/>
              </a:ext>
            </a:extLst>
          </p:cNvPr>
          <p:cNvSpPr txBox="1"/>
          <p:nvPr/>
        </p:nvSpPr>
        <p:spPr>
          <a:xfrm>
            <a:off x="105160" y="2936476"/>
            <a:ext cx="461665" cy="977704"/>
          </a:xfrm>
          <a:prstGeom prst="rect">
            <a:avLst/>
          </a:prstGeom>
          <a:noFill/>
        </p:spPr>
        <p:txBody>
          <a:bodyPr vert="vert270" wrap="none" rtlCol="0">
            <a:spAutoFit/>
          </a:bodyPr>
          <a:lstStyle/>
          <a:p>
            <a:r>
              <a:rPr lang="da-DK" dirty="0"/>
              <a:t>Press Box</a:t>
            </a:r>
          </a:p>
        </p:txBody>
      </p:sp>
      <p:cxnSp>
        <p:nvCxnSpPr>
          <p:cNvPr id="149" name="Lige forbindelse 63">
            <a:extLst>
              <a:ext uri="{FF2B5EF4-FFF2-40B4-BE49-F238E27FC236}">
                <a16:creationId xmlns:a16="http://schemas.microsoft.com/office/drawing/2014/main" id="{1494932F-B66D-AB3C-05CC-0D8579E1C5ED}"/>
              </a:ext>
            </a:extLst>
          </p:cNvPr>
          <p:cNvCxnSpPr>
            <a:cxnSpLocks/>
          </p:cNvCxnSpPr>
          <p:nvPr userDrawn="1"/>
        </p:nvCxnSpPr>
        <p:spPr>
          <a:xfrm>
            <a:off x="693637" y="90000"/>
            <a:ext cx="10800000" cy="0"/>
          </a:xfrm>
          <a:prstGeom prst="line">
            <a:avLst/>
          </a:prstGeom>
          <a:ln w="1016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535378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4AFAC078-5D7A-C2C8-4BFF-FDD561AA9622}"/>
              </a:ext>
            </a:extLst>
          </p:cNvPr>
          <p:cNvSpPr>
            <a:spLocks noGrp="1"/>
          </p:cNvSpPr>
          <p:nvPr>
            <p:ph type="ftr" sz="quarter" idx="3"/>
          </p:nvPr>
        </p:nvSpPr>
        <p:spPr>
          <a:xfrm>
            <a:off x="3779743" y="6356349"/>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Slide Number Placeholder 5">
            <a:extLst>
              <a:ext uri="{FF2B5EF4-FFF2-40B4-BE49-F238E27FC236}">
                <a16:creationId xmlns:a16="http://schemas.microsoft.com/office/drawing/2014/main" id="{130D5F86-9919-6601-F69B-D8E23A82FAC5}"/>
              </a:ext>
            </a:extLst>
          </p:cNvPr>
          <p:cNvSpPr>
            <a:spLocks noGrp="1"/>
          </p:cNvSpPr>
          <p:nvPr>
            <p:ph type="sldNum" sz="quarter" idx="4"/>
          </p:nvPr>
        </p:nvSpPr>
        <p:spPr>
          <a:xfrm>
            <a:off x="8610600" y="6356348"/>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A78ADA-EA34-4CEE-A5C6-97830D07CE21}" type="slidenum">
              <a:rPr lang="da-DK" smtClean="0"/>
              <a:t>‹#›</a:t>
            </a:fld>
            <a:endParaRPr lang="da-DK"/>
          </a:p>
        </p:txBody>
      </p:sp>
      <p:sp>
        <p:nvSpPr>
          <p:cNvPr id="150" name="Title Placeholder 149">
            <a:extLst>
              <a:ext uri="{FF2B5EF4-FFF2-40B4-BE49-F238E27FC236}">
                <a16:creationId xmlns:a16="http://schemas.microsoft.com/office/drawing/2014/main" id="{C841E171-C9B8-1461-4E68-2A24A1C1CD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da-DK"/>
          </a:p>
        </p:txBody>
      </p:sp>
      <p:sp>
        <p:nvSpPr>
          <p:cNvPr id="151" name="Text Placeholder 150">
            <a:extLst>
              <a:ext uri="{FF2B5EF4-FFF2-40B4-BE49-F238E27FC236}">
                <a16:creationId xmlns:a16="http://schemas.microsoft.com/office/drawing/2014/main" id="{C5803036-B47A-85DB-9FDE-999788071D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152" name="Date Placeholder 151">
            <a:extLst>
              <a:ext uri="{FF2B5EF4-FFF2-40B4-BE49-F238E27FC236}">
                <a16:creationId xmlns:a16="http://schemas.microsoft.com/office/drawing/2014/main" id="{829DB9C8-26E4-66E1-4CBC-719273A97A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FD62D4-B14E-4805-B193-599820D6B428}" type="datetimeFigureOut">
              <a:rPr lang="da-DK" smtClean="0"/>
              <a:t>17-10-2023</a:t>
            </a:fld>
            <a:endParaRPr lang="da-DK"/>
          </a:p>
        </p:txBody>
      </p:sp>
    </p:spTree>
    <p:extLst>
      <p:ext uri="{BB962C8B-B14F-4D97-AF65-F5344CB8AC3E}">
        <p14:creationId xmlns:p14="http://schemas.microsoft.com/office/powerpoint/2010/main" val="3765818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6" r:id="rId5"/>
    <p:sldLayoutId id="2147483655" r:id="rId6"/>
    <p:sldLayoutId id="2147483658" r:id="rId7"/>
    <p:sldLayoutId id="2147483657"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55147-D44E-AED2-1767-FCD457BECCB8}"/>
              </a:ext>
            </a:extLst>
          </p:cNvPr>
          <p:cNvSpPr>
            <a:spLocks noGrp="1"/>
          </p:cNvSpPr>
          <p:nvPr>
            <p:ph type="title"/>
          </p:nvPr>
        </p:nvSpPr>
        <p:spPr/>
        <p:txBody>
          <a:bodyPr/>
          <a:lstStyle/>
          <a:p>
            <a:r>
              <a:rPr lang="da-DK" dirty="0"/>
              <a:t>IFAF Officials </a:t>
            </a:r>
            <a:r>
              <a:rPr lang="da-DK" dirty="0" err="1"/>
              <a:t>Situational</a:t>
            </a:r>
            <a:r>
              <a:rPr lang="da-DK" dirty="0"/>
              <a:t> Practice</a:t>
            </a:r>
          </a:p>
        </p:txBody>
      </p:sp>
      <p:sp>
        <p:nvSpPr>
          <p:cNvPr id="3" name="Content Placeholder 2">
            <a:extLst>
              <a:ext uri="{FF2B5EF4-FFF2-40B4-BE49-F238E27FC236}">
                <a16:creationId xmlns:a16="http://schemas.microsoft.com/office/drawing/2014/main" id="{C53C5382-512C-7F01-A6E3-6010B9B5503E}"/>
              </a:ext>
            </a:extLst>
          </p:cNvPr>
          <p:cNvSpPr>
            <a:spLocks noGrp="1"/>
          </p:cNvSpPr>
          <p:nvPr>
            <p:ph idx="1"/>
          </p:nvPr>
        </p:nvSpPr>
        <p:spPr/>
        <p:txBody>
          <a:bodyPr>
            <a:normAutofit fontScale="92500" lnSpcReduction="20000"/>
          </a:bodyPr>
          <a:lstStyle/>
          <a:p>
            <a:r>
              <a:rPr lang="da-DK" dirty="0" err="1"/>
              <a:t>Currently</a:t>
            </a:r>
            <a:r>
              <a:rPr lang="da-DK" dirty="0"/>
              <a:t> for 5-man </a:t>
            </a:r>
            <a:r>
              <a:rPr lang="da-DK" dirty="0" err="1"/>
              <a:t>crews</a:t>
            </a:r>
            <a:r>
              <a:rPr lang="da-DK" dirty="0"/>
              <a:t>. Made for the IFAF 2023 </a:t>
            </a:r>
            <a:r>
              <a:rPr lang="da-DK" dirty="0" err="1"/>
              <a:t>rulebook</a:t>
            </a:r>
            <a:r>
              <a:rPr lang="da-DK" dirty="0"/>
              <a:t> and MOFO.</a:t>
            </a:r>
          </a:p>
          <a:p>
            <a:r>
              <a:rPr lang="da-DK" dirty="0" err="1"/>
              <a:t>Each</a:t>
            </a:r>
            <a:r>
              <a:rPr lang="da-DK" dirty="0"/>
              <a:t> situation slide </a:t>
            </a:r>
            <a:r>
              <a:rPr lang="da-DK" dirty="0" err="1"/>
              <a:t>should</a:t>
            </a:r>
            <a:r>
              <a:rPr lang="da-DK" dirty="0"/>
              <a:t> </a:t>
            </a:r>
            <a:r>
              <a:rPr lang="da-DK" dirty="0" err="1"/>
              <a:t>be</a:t>
            </a:r>
            <a:r>
              <a:rPr lang="da-DK" dirty="0"/>
              <a:t> </a:t>
            </a:r>
            <a:r>
              <a:rPr lang="da-DK" dirty="0" err="1"/>
              <a:t>printed</a:t>
            </a:r>
            <a:r>
              <a:rPr lang="da-DK" dirty="0"/>
              <a:t> and cut </a:t>
            </a:r>
            <a:r>
              <a:rPr lang="da-DK" dirty="0" err="1"/>
              <a:t>into</a:t>
            </a:r>
            <a:r>
              <a:rPr lang="da-DK" dirty="0"/>
              <a:t> </a:t>
            </a:r>
            <a:r>
              <a:rPr lang="da-DK" dirty="0" err="1"/>
              <a:t>individual</a:t>
            </a:r>
            <a:r>
              <a:rPr lang="da-DK" dirty="0"/>
              <a:t> </a:t>
            </a:r>
            <a:r>
              <a:rPr lang="da-DK" dirty="0" err="1"/>
              <a:t>cards</a:t>
            </a:r>
            <a:r>
              <a:rPr lang="da-DK" dirty="0"/>
              <a:t> for </a:t>
            </a:r>
            <a:r>
              <a:rPr lang="da-DK" dirty="0" err="1"/>
              <a:t>each</a:t>
            </a:r>
            <a:r>
              <a:rPr lang="da-DK" dirty="0"/>
              <a:t> position.</a:t>
            </a:r>
          </a:p>
          <a:p>
            <a:r>
              <a:rPr lang="da-DK" dirty="0" err="1"/>
              <a:t>Each</a:t>
            </a:r>
            <a:r>
              <a:rPr lang="da-DK" dirty="0"/>
              <a:t> participant is given the </a:t>
            </a:r>
            <a:r>
              <a:rPr lang="da-DK" dirty="0" err="1"/>
              <a:t>cards</a:t>
            </a:r>
            <a:r>
              <a:rPr lang="da-DK" dirty="0"/>
              <a:t> matching </a:t>
            </a:r>
            <a:r>
              <a:rPr lang="da-DK" dirty="0" err="1"/>
              <a:t>their</a:t>
            </a:r>
            <a:r>
              <a:rPr lang="da-DK" dirty="0"/>
              <a:t> position</a:t>
            </a:r>
          </a:p>
          <a:p>
            <a:r>
              <a:rPr lang="da-DK" dirty="0"/>
              <a:t>The participants </a:t>
            </a:r>
            <a:r>
              <a:rPr lang="da-DK" dirty="0" err="1"/>
              <a:t>get</a:t>
            </a:r>
            <a:r>
              <a:rPr lang="da-DK" dirty="0"/>
              <a:t> </a:t>
            </a:r>
            <a:r>
              <a:rPr lang="da-DK" dirty="0" err="1"/>
              <a:t>shown</a:t>
            </a:r>
            <a:r>
              <a:rPr lang="da-DK" dirty="0"/>
              <a:t> the line up and </a:t>
            </a:r>
            <a:r>
              <a:rPr lang="da-DK" dirty="0" err="1"/>
              <a:t>description</a:t>
            </a:r>
            <a:r>
              <a:rPr lang="da-DK" dirty="0"/>
              <a:t> on the </a:t>
            </a:r>
            <a:r>
              <a:rPr lang="da-DK" dirty="0" err="1"/>
              <a:t>associated</a:t>
            </a:r>
            <a:r>
              <a:rPr lang="da-DK" dirty="0"/>
              <a:t> line up and </a:t>
            </a:r>
            <a:r>
              <a:rPr lang="da-DK" dirty="0" err="1"/>
              <a:t>read</a:t>
            </a:r>
            <a:r>
              <a:rPr lang="da-DK" dirty="0"/>
              <a:t> </a:t>
            </a:r>
            <a:r>
              <a:rPr lang="da-DK" dirty="0" err="1"/>
              <a:t>their</a:t>
            </a:r>
            <a:r>
              <a:rPr lang="da-DK" dirty="0"/>
              <a:t> card. The participants talk </a:t>
            </a:r>
            <a:r>
              <a:rPr lang="da-DK" dirty="0" err="1"/>
              <a:t>about</a:t>
            </a:r>
            <a:r>
              <a:rPr lang="da-DK" dirty="0"/>
              <a:t> the situation and the </a:t>
            </a:r>
            <a:r>
              <a:rPr lang="da-DK" dirty="0" err="1"/>
              <a:t>associated</a:t>
            </a:r>
            <a:r>
              <a:rPr lang="da-DK" dirty="0"/>
              <a:t> </a:t>
            </a:r>
            <a:r>
              <a:rPr lang="da-DK" dirty="0" err="1"/>
              <a:t>mechanics</a:t>
            </a:r>
            <a:r>
              <a:rPr lang="da-DK" dirty="0"/>
              <a:t>.</a:t>
            </a:r>
          </a:p>
          <a:p>
            <a:r>
              <a:rPr lang="da-DK" dirty="0"/>
              <a:t>The participants </a:t>
            </a:r>
            <a:r>
              <a:rPr lang="da-DK" dirty="0" err="1"/>
              <a:t>should</a:t>
            </a:r>
            <a:r>
              <a:rPr lang="da-DK" dirty="0"/>
              <a:t> not </a:t>
            </a:r>
            <a:r>
              <a:rPr lang="da-DK" dirty="0" err="1"/>
              <a:t>know</a:t>
            </a:r>
            <a:r>
              <a:rPr lang="da-DK" dirty="0"/>
              <a:t> </a:t>
            </a:r>
            <a:r>
              <a:rPr lang="da-DK" dirty="0" err="1"/>
              <a:t>what</a:t>
            </a:r>
            <a:r>
              <a:rPr lang="da-DK" dirty="0"/>
              <a:t> is on </a:t>
            </a:r>
            <a:r>
              <a:rPr lang="da-DK" dirty="0" err="1"/>
              <a:t>eachother’s</a:t>
            </a:r>
            <a:r>
              <a:rPr lang="da-DK" dirty="0"/>
              <a:t> </a:t>
            </a:r>
            <a:r>
              <a:rPr lang="da-DK" dirty="0" err="1"/>
              <a:t>cards</a:t>
            </a:r>
            <a:r>
              <a:rPr lang="da-DK" dirty="0"/>
              <a:t>. As on the </a:t>
            </a:r>
            <a:r>
              <a:rPr lang="da-DK" dirty="0" err="1"/>
              <a:t>field</a:t>
            </a:r>
            <a:r>
              <a:rPr lang="da-DK" dirty="0"/>
              <a:t>, </a:t>
            </a:r>
            <a:r>
              <a:rPr lang="da-DK" dirty="0" err="1"/>
              <a:t>you</a:t>
            </a:r>
            <a:r>
              <a:rPr lang="da-DK" dirty="0"/>
              <a:t> </a:t>
            </a:r>
            <a:r>
              <a:rPr lang="da-DK" dirty="0" err="1"/>
              <a:t>might</a:t>
            </a:r>
            <a:r>
              <a:rPr lang="da-DK" dirty="0"/>
              <a:t> </a:t>
            </a:r>
            <a:r>
              <a:rPr lang="da-DK" dirty="0" err="1"/>
              <a:t>see</a:t>
            </a:r>
            <a:r>
              <a:rPr lang="da-DK" dirty="0"/>
              <a:t> </a:t>
            </a:r>
            <a:r>
              <a:rPr lang="da-DK" dirty="0" err="1"/>
              <a:t>things</a:t>
            </a:r>
            <a:r>
              <a:rPr lang="da-DK" dirty="0"/>
              <a:t> </a:t>
            </a:r>
            <a:r>
              <a:rPr lang="da-DK" dirty="0" err="1"/>
              <a:t>differently</a:t>
            </a:r>
            <a:r>
              <a:rPr lang="da-DK" dirty="0"/>
              <a:t>. This is part of the </a:t>
            </a:r>
            <a:r>
              <a:rPr lang="da-DK" dirty="0" err="1"/>
              <a:t>exercise</a:t>
            </a:r>
            <a:r>
              <a:rPr lang="da-DK" dirty="0"/>
              <a:t>.</a:t>
            </a:r>
          </a:p>
          <a:p>
            <a:r>
              <a:rPr lang="da-DK" dirty="0" err="1"/>
              <a:t>Come</a:t>
            </a:r>
            <a:r>
              <a:rPr lang="da-DK" dirty="0"/>
              <a:t> to a </a:t>
            </a:r>
            <a:r>
              <a:rPr lang="da-DK" dirty="0" err="1"/>
              <a:t>consensus</a:t>
            </a:r>
            <a:r>
              <a:rPr lang="da-DK" dirty="0"/>
              <a:t> </a:t>
            </a:r>
            <a:r>
              <a:rPr lang="da-DK" dirty="0" err="1"/>
              <a:t>about</a:t>
            </a:r>
            <a:r>
              <a:rPr lang="da-DK" dirty="0"/>
              <a:t> the situation, the </a:t>
            </a:r>
            <a:r>
              <a:rPr lang="da-DK" dirty="0" err="1"/>
              <a:t>keys</a:t>
            </a:r>
            <a:r>
              <a:rPr lang="da-DK" dirty="0"/>
              <a:t>, the </a:t>
            </a:r>
            <a:r>
              <a:rPr lang="da-DK" dirty="0" err="1"/>
              <a:t>mechanics</a:t>
            </a:r>
            <a:r>
              <a:rPr lang="da-DK" dirty="0"/>
              <a:t>, </a:t>
            </a:r>
            <a:r>
              <a:rPr lang="da-DK" dirty="0" err="1"/>
              <a:t>responsibilities</a:t>
            </a:r>
            <a:r>
              <a:rPr lang="da-DK" dirty="0"/>
              <a:t>, the </a:t>
            </a:r>
            <a:r>
              <a:rPr lang="da-DK" dirty="0" err="1"/>
              <a:t>fouls</a:t>
            </a:r>
            <a:r>
              <a:rPr lang="da-DK" dirty="0"/>
              <a:t> (</a:t>
            </a:r>
            <a:r>
              <a:rPr lang="da-DK" dirty="0" err="1"/>
              <a:t>if</a:t>
            </a:r>
            <a:r>
              <a:rPr lang="da-DK" dirty="0"/>
              <a:t> </a:t>
            </a:r>
            <a:r>
              <a:rPr lang="da-DK" dirty="0" err="1"/>
              <a:t>any</a:t>
            </a:r>
            <a:r>
              <a:rPr lang="da-DK" dirty="0"/>
              <a:t>), the </a:t>
            </a:r>
            <a:r>
              <a:rPr lang="da-DK" dirty="0" err="1"/>
              <a:t>announcements</a:t>
            </a:r>
            <a:r>
              <a:rPr lang="da-DK" dirty="0"/>
              <a:t> (</a:t>
            </a:r>
            <a:r>
              <a:rPr lang="da-DK" dirty="0" err="1"/>
              <a:t>if</a:t>
            </a:r>
            <a:r>
              <a:rPr lang="da-DK" dirty="0"/>
              <a:t> </a:t>
            </a:r>
            <a:r>
              <a:rPr lang="da-DK" dirty="0" err="1"/>
              <a:t>any</a:t>
            </a:r>
            <a:r>
              <a:rPr lang="da-DK" dirty="0"/>
              <a:t>), the spot, </a:t>
            </a:r>
            <a:r>
              <a:rPr lang="da-DK" dirty="0" err="1"/>
              <a:t>down</a:t>
            </a:r>
            <a:r>
              <a:rPr lang="da-DK" dirty="0"/>
              <a:t>, distance, lateral position, game </a:t>
            </a:r>
            <a:r>
              <a:rPr lang="da-DK" dirty="0" err="1"/>
              <a:t>clock</a:t>
            </a:r>
            <a:r>
              <a:rPr lang="da-DK"/>
              <a:t>, </a:t>
            </a:r>
            <a:r>
              <a:rPr lang="da-DK" dirty="0"/>
              <a:t>and </a:t>
            </a:r>
            <a:r>
              <a:rPr lang="da-DK" dirty="0" err="1"/>
              <a:t>play</a:t>
            </a:r>
            <a:r>
              <a:rPr lang="da-DK" dirty="0"/>
              <a:t> </a:t>
            </a:r>
            <a:r>
              <a:rPr lang="da-DK" dirty="0" err="1"/>
              <a:t>clock</a:t>
            </a:r>
            <a:r>
              <a:rPr lang="da-DK" dirty="0"/>
              <a:t> of the </a:t>
            </a:r>
            <a:r>
              <a:rPr lang="da-DK" dirty="0" err="1"/>
              <a:t>next</a:t>
            </a:r>
            <a:r>
              <a:rPr lang="da-DK" dirty="0"/>
              <a:t> snap (</a:t>
            </a:r>
            <a:r>
              <a:rPr lang="da-DK" dirty="0" err="1"/>
              <a:t>if</a:t>
            </a:r>
            <a:r>
              <a:rPr lang="da-DK" dirty="0"/>
              <a:t> </a:t>
            </a:r>
            <a:r>
              <a:rPr lang="da-DK" dirty="0" err="1"/>
              <a:t>any</a:t>
            </a:r>
            <a:r>
              <a:rPr lang="da-DK" dirty="0"/>
              <a:t>).</a:t>
            </a:r>
          </a:p>
        </p:txBody>
      </p:sp>
    </p:spTree>
    <p:extLst>
      <p:ext uri="{BB962C8B-B14F-4D97-AF65-F5344CB8AC3E}">
        <p14:creationId xmlns:p14="http://schemas.microsoft.com/office/powerpoint/2010/main" val="484421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F8189E-7397-0E83-A979-63C2A0FDB8A9}"/>
              </a:ext>
            </a:extLst>
          </p:cNvPr>
          <p:cNvSpPr/>
          <p:nvPr/>
        </p:nvSpPr>
        <p:spPr>
          <a:xfrm>
            <a:off x="5902036" y="4503746"/>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Oval 2">
            <a:extLst>
              <a:ext uri="{FF2B5EF4-FFF2-40B4-BE49-F238E27FC236}">
                <a16:creationId xmlns:a16="http://schemas.microsoft.com/office/drawing/2014/main" id="{824038CF-70A2-78B4-ED83-37EFA0AC2061}"/>
              </a:ext>
            </a:extLst>
          </p:cNvPr>
          <p:cNvSpPr/>
          <p:nvPr/>
        </p:nvSpPr>
        <p:spPr>
          <a:xfrm>
            <a:off x="5254401" y="450374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7" name="Oval 146">
            <a:extLst>
              <a:ext uri="{FF2B5EF4-FFF2-40B4-BE49-F238E27FC236}">
                <a16:creationId xmlns:a16="http://schemas.microsoft.com/office/drawing/2014/main" id="{583E0974-D3E4-2D42-10B4-7E2B345D599B}"/>
              </a:ext>
            </a:extLst>
          </p:cNvPr>
          <p:cNvSpPr/>
          <p:nvPr/>
        </p:nvSpPr>
        <p:spPr>
          <a:xfrm>
            <a:off x="6549671" y="450374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8" name="Oval 147">
            <a:extLst>
              <a:ext uri="{FF2B5EF4-FFF2-40B4-BE49-F238E27FC236}">
                <a16:creationId xmlns:a16="http://schemas.microsoft.com/office/drawing/2014/main" id="{A96A4E36-1786-01D0-5031-7F59EC0DE23B}"/>
              </a:ext>
            </a:extLst>
          </p:cNvPr>
          <p:cNvSpPr/>
          <p:nvPr/>
        </p:nvSpPr>
        <p:spPr>
          <a:xfrm>
            <a:off x="4606766" y="4503744"/>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9" name="Oval 148">
            <a:extLst>
              <a:ext uri="{FF2B5EF4-FFF2-40B4-BE49-F238E27FC236}">
                <a16:creationId xmlns:a16="http://schemas.microsoft.com/office/drawing/2014/main" id="{822A4330-821D-C599-DA3D-BEE7F0780AC5}"/>
              </a:ext>
            </a:extLst>
          </p:cNvPr>
          <p:cNvSpPr/>
          <p:nvPr/>
        </p:nvSpPr>
        <p:spPr>
          <a:xfrm>
            <a:off x="7197306" y="450374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0" name="Oval 149">
            <a:extLst>
              <a:ext uri="{FF2B5EF4-FFF2-40B4-BE49-F238E27FC236}">
                <a16:creationId xmlns:a16="http://schemas.microsoft.com/office/drawing/2014/main" id="{61BBE2F9-61C7-200A-FD00-DB974996C3E1}"/>
              </a:ext>
            </a:extLst>
          </p:cNvPr>
          <p:cNvSpPr/>
          <p:nvPr/>
        </p:nvSpPr>
        <p:spPr>
          <a:xfrm>
            <a:off x="5902036" y="5795049"/>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C</a:t>
            </a:r>
          </a:p>
        </p:txBody>
      </p:sp>
      <p:sp>
        <p:nvSpPr>
          <p:cNvPr id="151" name="Oval 150">
            <a:extLst>
              <a:ext uri="{FF2B5EF4-FFF2-40B4-BE49-F238E27FC236}">
                <a16:creationId xmlns:a16="http://schemas.microsoft.com/office/drawing/2014/main" id="{C1B1F426-2266-774C-236F-4DD2A78BD68F}"/>
              </a:ext>
            </a:extLst>
          </p:cNvPr>
          <p:cNvSpPr/>
          <p:nvPr/>
        </p:nvSpPr>
        <p:spPr>
          <a:xfrm>
            <a:off x="6549671" y="5806012"/>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D</a:t>
            </a:r>
          </a:p>
        </p:txBody>
      </p:sp>
      <p:sp>
        <p:nvSpPr>
          <p:cNvPr id="152" name="Oval 151">
            <a:extLst>
              <a:ext uri="{FF2B5EF4-FFF2-40B4-BE49-F238E27FC236}">
                <a16:creationId xmlns:a16="http://schemas.microsoft.com/office/drawing/2014/main" id="{C765AAB9-6346-1FDA-0F17-0AA37CB6830D}"/>
              </a:ext>
            </a:extLst>
          </p:cNvPr>
          <p:cNvSpPr/>
          <p:nvPr/>
        </p:nvSpPr>
        <p:spPr>
          <a:xfrm>
            <a:off x="1692866" y="4891664"/>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A</a:t>
            </a:r>
          </a:p>
        </p:txBody>
      </p:sp>
      <p:sp>
        <p:nvSpPr>
          <p:cNvPr id="153" name="Oval 152">
            <a:extLst>
              <a:ext uri="{FF2B5EF4-FFF2-40B4-BE49-F238E27FC236}">
                <a16:creationId xmlns:a16="http://schemas.microsoft.com/office/drawing/2014/main" id="{B72C3CD1-35BB-70D4-C399-B99EC3E1A7C9}"/>
              </a:ext>
            </a:extLst>
          </p:cNvPr>
          <p:cNvSpPr/>
          <p:nvPr/>
        </p:nvSpPr>
        <p:spPr>
          <a:xfrm>
            <a:off x="3959131" y="450373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B</a:t>
            </a:r>
          </a:p>
        </p:txBody>
      </p:sp>
      <p:sp>
        <p:nvSpPr>
          <p:cNvPr id="154" name="Oval 153">
            <a:extLst>
              <a:ext uri="{FF2B5EF4-FFF2-40B4-BE49-F238E27FC236}">
                <a16:creationId xmlns:a16="http://schemas.microsoft.com/office/drawing/2014/main" id="{1CB5701D-AFAB-D641-0816-744FD5041965}"/>
              </a:ext>
            </a:extLst>
          </p:cNvPr>
          <p:cNvSpPr/>
          <p:nvPr/>
        </p:nvSpPr>
        <p:spPr>
          <a:xfrm>
            <a:off x="9138381" y="489166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F</a:t>
            </a:r>
          </a:p>
        </p:txBody>
      </p:sp>
      <p:sp>
        <p:nvSpPr>
          <p:cNvPr id="155" name="Oval 154">
            <a:extLst>
              <a:ext uri="{FF2B5EF4-FFF2-40B4-BE49-F238E27FC236}">
                <a16:creationId xmlns:a16="http://schemas.microsoft.com/office/drawing/2014/main" id="{B9CD4D86-5165-C2F0-796D-95DBB020CF96}"/>
              </a:ext>
            </a:extLst>
          </p:cNvPr>
          <p:cNvSpPr/>
          <p:nvPr/>
        </p:nvSpPr>
        <p:spPr>
          <a:xfrm>
            <a:off x="8491661" y="489166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E</a:t>
            </a:r>
          </a:p>
        </p:txBody>
      </p:sp>
      <p:sp>
        <p:nvSpPr>
          <p:cNvPr id="4" name="TextBox 3">
            <a:extLst>
              <a:ext uri="{FF2B5EF4-FFF2-40B4-BE49-F238E27FC236}">
                <a16:creationId xmlns:a16="http://schemas.microsoft.com/office/drawing/2014/main" id="{E8CCC36B-C8F2-6CEF-E4A6-8C79970D401D}"/>
              </a:ext>
            </a:extLst>
          </p:cNvPr>
          <p:cNvSpPr txBox="1"/>
          <p:nvPr/>
        </p:nvSpPr>
        <p:spPr>
          <a:xfrm>
            <a:off x="5341627" y="523875"/>
            <a:ext cx="1508746" cy="523220"/>
          </a:xfrm>
          <a:prstGeom prst="rect">
            <a:avLst/>
          </a:prstGeom>
          <a:noFill/>
        </p:spPr>
        <p:txBody>
          <a:bodyPr wrap="none" rtlCol="0">
            <a:spAutoFit/>
          </a:bodyPr>
          <a:lstStyle/>
          <a:p>
            <a:r>
              <a:rPr lang="da-DK" sz="2800" dirty="0"/>
              <a:t>Line up 4</a:t>
            </a:r>
          </a:p>
        </p:txBody>
      </p:sp>
      <p:cxnSp>
        <p:nvCxnSpPr>
          <p:cNvPr id="6" name="Straight Arrow Connector 5">
            <a:extLst>
              <a:ext uri="{FF2B5EF4-FFF2-40B4-BE49-F238E27FC236}">
                <a16:creationId xmlns:a16="http://schemas.microsoft.com/office/drawing/2014/main" id="{6C0FFE7D-FABA-C08A-4883-64FAEEC06B6C}"/>
              </a:ext>
            </a:extLst>
          </p:cNvPr>
          <p:cNvCxnSpPr>
            <a:cxnSpLocks/>
            <a:stCxn id="153" idx="0"/>
          </p:cNvCxnSpPr>
          <p:nvPr/>
        </p:nvCxnSpPr>
        <p:spPr>
          <a:xfrm flipH="1" flipV="1">
            <a:off x="4153094" y="1328468"/>
            <a:ext cx="1" cy="3175270"/>
          </a:xfrm>
          <a:prstGeom prst="straightConnector1">
            <a:avLst/>
          </a:prstGeom>
          <a:ln w="31750">
            <a:tailEnd type="non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CFF7CB1C-B4E8-4BB9-8A26-239946468125}"/>
              </a:ext>
            </a:extLst>
          </p:cNvPr>
          <p:cNvCxnSpPr>
            <a:cxnSpLocks/>
          </p:cNvCxnSpPr>
          <p:nvPr/>
        </p:nvCxnSpPr>
        <p:spPr>
          <a:xfrm flipH="1" flipV="1">
            <a:off x="2725947" y="16878"/>
            <a:ext cx="1427147" cy="131159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F8B037C-5D7E-C448-45DA-41F49AFA5D90}"/>
              </a:ext>
            </a:extLst>
          </p:cNvPr>
          <p:cNvCxnSpPr>
            <a:stCxn id="152" idx="0"/>
          </p:cNvCxnSpPr>
          <p:nvPr/>
        </p:nvCxnSpPr>
        <p:spPr>
          <a:xfrm flipH="1" flipV="1">
            <a:off x="1886829" y="2392218"/>
            <a:ext cx="1" cy="2499446"/>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21E4397F-17FF-2C2C-1620-45350B626806}"/>
              </a:ext>
            </a:extLst>
          </p:cNvPr>
          <p:cNvCxnSpPr/>
          <p:nvPr/>
        </p:nvCxnSpPr>
        <p:spPr>
          <a:xfrm>
            <a:off x="1886829" y="2392218"/>
            <a:ext cx="4532072"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1859E09-E41F-AF26-C65F-3AF347CBF321}"/>
              </a:ext>
            </a:extLst>
          </p:cNvPr>
          <p:cNvCxnSpPr>
            <a:stCxn id="154" idx="0"/>
          </p:cNvCxnSpPr>
          <p:nvPr/>
        </p:nvCxnSpPr>
        <p:spPr>
          <a:xfrm flipH="1" flipV="1">
            <a:off x="9332344" y="3429000"/>
            <a:ext cx="1" cy="1462665"/>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4101FD27-CCA4-5415-F630-1D438C40F4E7}"/>
              </a:ext>
            </a:extLst>
          </p:cNvPr>
          <p:cNvCxnSpPr>
            <a:stCxn id="155" idx="0"/>
          </p:cNvCxnSpPr>
          <p:nvPr/>
        </p:nvCxnSpPr>
        <p:spPr>
          <a:xfrm flipV="1">
            <a:off x="8685625" y="3860800"/>
            <a:ext cx="2582739" cy="1030866"/>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282FEA25-4F83-7609-3B6A-E5A348495FD9}"/>
              </a:ext>
            </a:extLst>
          </p:cNvPr>
          <p:cNvCxnSpPr/>
          <p:nvPr/>
        </p:nvCxnSpPr>
        <p:spPr>
          <a:xfrm flipH="1">
            <a:off x="9138381" y="3429000"/>
            <a:ext cx="193963" cy="212941"/>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C2654636-24FE-B922-E71B-AC1E8947CF94}"/>
              </a:ext>
            </a:extLst>
          </p:cNvPr>
          <p:cNvSpPr txBox="1"/>
          <p:nvPr/>
        </p:nvSpPr>
        <p:spPr>
          <a:xfrm>
            <a:off x="4450715" y="1527028"/>
            <a:ext cx="6777785" cy="646331"/>
          </a:xfrm>
          <a:prstGeom prst="rect">
            <a:avLst/>
          </a:prstGeom>
          <a:solidFill>
            <a:schemeClr val="bg1">
              <a:lumMod val="85000"/>
            </a:schemeClr>
          </a:solidFill>
        </p:spPr>
        <p:txBody>
          <a:bodyPr wrap="square" rtlCol="0">
            <a:spAutoFit/>
          </a:bodyPr>
          <a:lstStyle/>
          <a:p>
            <a:pPr algn="ctr"/>
            <a:r>
              <a:rPr lang="en-US" dirty="0"/>
              <a:t>3/4 @ B-20. Ball position 3. Press box is to the left. Line up 4. A pass to the left of the EZ</a:t>
            </a:r>
          </a:p>
        </p:txBody>
      </p:sp>
    </p:spTree>
    <p:extLst>
      <p:ext uri="{BB962C8B-B14F-4D97-AF65-F5344CB8AC3E}">
        <p14:creationId xmlns:p14="http://schemas.microsoft.com/office/powerpoint/2010/main" val="1144658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9C219-B83C-4FF8-CEB7-0A614D1769B1}"/>
              </a:ext>
            </a:extLst>
          </p:cNvPr>
          <p:cNvSpPr>
            <a:spLocks noGrp="1"/>
          </p:cNvSpPr>
          <p:nvPr>
            <p:ph type="title"/>
          </p:nvPr>
        </p:nvSpPr>
        <p:spPr>
          <a:xfrm>
            <a:off x="136525" y="0"/>
            <a:ext cx="2988000" cy="1325563"/>
          </a:xfrm>
        </p:spPr>
        <p:txBody>
          <a:bodyPr/>
          <a:lstStyle/>
          <a:p>
            <a:r>
              <a:rPr lang="da-DK" dirty="0"/>
              <a:t>Situation 4</a:t>
            </a:r>
          </a:p>
        </p:txBody>
      </p:sp>
      <p:sp>
        <p:nvSpPr>
          <p:cNvPr id="6" name="TextBox 5">
            <a:extLst>
              <a:ext uri="{FF2B5EF4-FFF2-40B4-BE49-F238E27FC236}">
                <a16:creationId xmlns:a16="http://schemas.microsoft.com/office/drawing/2014/main" id="{E170E20B-10A0-0982-EDC7-0EF95A9093BE}"/>
              </a:ext>
            </a:extLst>
          </p:cNvPr>
          <p:cNvSpPr txBox="1"/>
          <p:nvPr/>
        </p:nvSpPr>
        <p:spPr>
          <a:xfrm>
            <a:off x="44450" y="1172368"/>
            <a:ext cx="2988000" cy="2376000"/>
          </a:xfrm>
          <a:prstGeom prst="rect">
            <a:avLst/>
          </a:prstGeom>
          <a:noFill/>
          <a:ln>
            <a:solidFill>
              <a:schemeClr val="tx1"/>
            </a:solidFill>
          </a:ln>
        </p:spPr>
        <p:txBody>
          <a:bodyPr wrap="square" rtlCol="0">
            <a:normAutofit fontScale="85000" lnSpcReduction="20000"/>
          </a:bodyPr>
          <a:lstStyle/>
          <a:p>
            <a:r>
              <a:rPr lang="da-DK" u="sng" dirty="0" err="1"/>
              <a:t>Referee</a:t>
            </a:r>
            <a:r>
              <a:rPr lang="da-DK" u="sng" dirty="0"/>
              <a:t> 4</a:t>
            </a:r>
          </a:p>
          <a:p>
            <a:r>
              <a:rPr lang="en-US" dirty="0"/>
              <a:t>A has 11 players. A2 receives the snap and drops back to pass. A24 is flanking A2 looking for a defender to block in pass protection. Left tackle A68 is legally engaged with his opposite defender. A2 passes the ball to the left side of the endzone. While the ball is in the air, B99 gets to the outside of A68 who holds him, and there is clear material restriction.</a:t>
            </a:r>
            <a:endParaRPr lang="da-DK" dirty="0"/>
          </a:p>
        </p:txBody>
      </p:sp>
      <p:sp>
        <p:nvSpPr>
          <p:cNvPr id="7" name="TextBox 6">
            <a:extLst>
              <a:ext uri="{FF2B5EF4-FFF2-40B4-BE49-F238E27FC236}">
                <a16:creationId xmlns:a16="http://schemas.microsoft.com/office/drawing/2014/main" id="{D55369E2-D1DD-3719-A927-884D5D9BBDE2}"/>
              </a:ext>
            </a:extLst>
          </p:cNvPr>
          <p:cNvSpPr txBox="1"/>
          <p:nvPr/>
        </p:nvSpPr>
        <p:spPr>
          <a:xfrm>
            <a:off x="3080592" y="1172368"/>
            <a:ext cx="2988000" cy="2376000"/>
          </a:xfrm>
          <a:prstGeom prst="rect">
            <a:avLst/>
          </a:prstGeom>
          <a:noFill/>
          <a:ln>
            <a:solidFill>
              <a:schemeClr val="tx1"/>
            </a:solidFill>
          </a:ln>
        </p:spPr>
        <p:txBody>
          <a:bodyPr wrap="square" rtlCol="0">
            <a:normAutofit/>
          </a:bodyPr>
          <a:lstStyle/>
          <a:p>
            <a:r>
              <a:rPr lang="da-DK" sz="1900" u="sng" dirty="0" err="1"/>
              <a:t>Umpire</a:t>
            </a:r>
            <a:r>
              <a:rPr lang="da-DK" sz="1900" u="sng" dirty="0"/>
              <a:t> 4</a:t>
            </a:r>
          </a:p>
          <a:p>
            <a:r>
              <a:rPr lang="en-US" dirty="0"/>
              <a:t>A has 11 players. The offensive line drops back in pass protection. The pass goes to your right. You see A88 catching the ball cleanly in the endzone.</a:t>
            </a:r>
            <a:endParaRPr lang="da-DK" dirty="0"/>
          </a:p>
        </p:txBody>
      </p:sp>
      <p:sp>
        <p:nvSpPr>
          <p:cNvPr id="8" name="TextBox 7">
            <a:extLst>
              <a:ext uri="{FF2B5EF4-FFF2-40B4-BE49-F238E27FC236}">
                <a16:creationId xmlns:a16="http://schemas.microsoft.com/office/drawing/2014/main" id="{C3385CEE-8E48-D1FA-8CB0-14E82210777E}"/>
              </a:ext>
            </a:extLst>
          </p:cNvPr>
          <p:cNvSpPr txBox="1"/>
          <p:nvPr/>
        </p:nvSpPr>
        <p:spPr>
          <a:xfrm>
            <a:off x="6116734" y="1172368"/>
            <a:ext cx="2988000" cy="2376000"/>
          </a:xfrm>
          <a:prstGeom prst="rect">
            <a:avLst/>
          </a:prstGeom>
          <a:noFill/>
          <a:ln>
            <a:solidFill>
              <a:schemeClr val="tx1"/>
            </a:solidFill>
          </a:ln>
        </p:spPr>
        <p:txBody>
          <a:bodyPr wrap="square" rtlCol="0">
            <a:normAutofit fontScale="85000" lnSpcReduction="20000"/>
          </a:bodyPr>
          <a:lstStyle/>
          <a:p>
            <a:r>
              <a:rPr lang="da-DK" sz="2100" u="sng" dirty="0"/>
              <a:t>Line </a:t>
            </a:r>
            <a:r>
              <a:rPr lang="da-DK" sz="2100" u="sng" dirty="0" err="1"/>
              <a:t>judge</a:t>
            </a:r>
            <a:r>
              <a:rPr lang="da-DK" sz="2100" u="sng" dirty="0"/>
              <a:t> 4</a:t>
            </a:r>
          </a:p>
          <a:p>
            <a:r>
              <a:rPr lang="en-US" dirty="0"/>
              <a:t>B has 11 players. A84 is in the backfield in your side, A88 is on the line in a TE position in your side. There appears to be a QB flanked by a RB. A88 runs 10 yards downfield and cuts across the field. A84 runs a Seam route up the hash marks and breaks out to the rear pylon in your side of the endzone. A84 catches the ball cleanly in the endzone.</a:t>
            </a:r>
            <a:endParaRPr lang="da-DK" dirty="0"/>
          </a:p>
        </p:txBody>
      </p:sp>
      <p:sp>
        <p:nvSpPr>
          <p:cNvPr id="9" name="TextBox 8">
            <a:extLst>
              <a:ext uri="{FF2B5EF4-FFF2-40B4-BE49-F238E27FC236}">
                <a16:creationId xmlns:a16="http://schemas.microsoft.com/office/drawing/2014/main" id="{F6B06536-5204-53BB-D254-D3D8E173AE7F}"/>
              </a:ext>
            </a:extLst>
          </p:cNvPr>
          <p:cNvSpPr txBox="1"/>
          <p:nvPr/>
        </p:nvSpPr>
        <p:spPr>
          <a:xfrm>
            <a:off x="9152875" y="1172368"/>
            <a:ext cx="2988000" cy="2376000"/>
          </a:xfrm>
          <a:prstGeom prst="rect">
            <a:avLst/>
          </a:prstGeom>
          <a:noFill/>
          <a:ln>
            <a:solidFill>
              <a:schemeClr val="tx1"/>
            </a:solidFill>
          </a:ln>
        </p:spPr>
        <p:txBody>
          <a:bodyPr wrap="square" rtlCol="0">
            <a:normAutofit fontScale="92500" lnSpcReduction="10000"/>
          </a:bodyPr>
          <a:lstStyle/>
          <a:p>
            <a:r>
              <a:rPr lang="da-DK" sz="2100" u="sng" dirty="0" err="1"/>
              <a:t>Linesman</a:t>
            </a:r>
            <a:r>
              <a:rPr lang="da-DK" sz="2100" u="sng" dirty="0"/>
              <a:t> 4</a:t>
            </a:r>
          </a:p>
          <a:p>
            <a:r>
              <a:rPr lang="en-US" dirty="0"/>
              <a:t>B has 11 players. A16 and </a:t>
            </a:r>
            <a:r>
              <a:rPr lang="en-US"/>
              <a:t>A18 are </a:t>
            </a:r>
            <a:r>
              <a:rPr lang="en-US" dirty="0"/>
              <a:t>both in the backfield in your side A16 is closest to you. There appears to be a QB flanked by a RB. A16 runs a hitch to the B-15. A18 runs a shoot and stops right before the boundary at the B-17.</a:t>
            </a:r>
            <a:endParaRPr lang="da-DK" dirty="0"/>
          </a:p>
        </p:txBody>
      </p:sp>
      <p:sp>
        <p:nvSpPr>
          <p:cNvPr id="14" name="TextBox 13">
            <a:extLst>
              <a:ext uri="{FF2B5EF4-FFF2-40B4-BE49-F238E27FC236}">
                <a16:creationId xmlns:a16="http://schemas.microsoft.com/office/drawing/2014/main" id="{E01FDAA0-920E-BBD7-8EC9-5424217167C8}"/>
              </a:ext>
            </a:extLst>
          </p:cNvPr>
          <p:cNvSpPr txBox="1"/>
          <p:nvPr/>
        </p:nvSpPr>
        <p:spPr>
          <a:xfrm>
            <a:off x="44450" y="3639343"/>
            <a:ext cx="2988000" cy="2376000"/>
          </a:xfrm>
          <a:prstGeom prst="rect">
            <a:avLst/>
          </a:prstGeom>
          <a:noFill/>
          <a:ln>
            <a:solidFill>
              <a:schemeClr val="tx1"/>
            </a:solidFill>
          </a:ln>
        </p:spPr>
        <p:txBody>
          <a:bodyPr wrap="square" rtlCol="0">
            <a:normAutofit fontScale="85000" lnSpcReduction="10000"/>
          </a:bodyPr>
          <a:lstStyle/>
          <a:p>
            <a:r>
              <a:rPr lang="da-DK" sz="2900" u="sng" dirty="0"/>
              <a:t>Back </a:t>
            </a:r>
            <a:r>
              <a:rPr lang="da-DK" sz="2900" u="sng" dirty="0" err="1"/>
              <a:t>judge</a:t>
            </a:r>
            <a:r>
              <a:rPr lang="da-DK" sz="2900" u="sng" dirty="0"/>
              <a:t> 4</a:t>
            </a:r>
          </a:p>
          <a:p>
            <a:r>
              <a:rPr lang="en-US" dirty="0"/>
              <a:t>B has 11 players. A84 and A88 are in L's side. A16 and A18 are in H's side. A84 is furthest out in L's side. A16 furthest out in H's slide. A84 runs 10 yards and cuts across, A88 runs a seam and breaks to the rear pylon in L's side. A16 runs a 5-yard hitch and A18 runs a shoot. A88 catches the ball cleanly in the EZ</a:t>
            </a:r>
            <a:endParaRPr lang="da-DK" dirty="0"/>
          </a:p>
        </p:txBody>
      </p:sp>
      <p:sp>
        <p:nvSpPr>
          <p:cNvPr id="15" name="TextBox 14">
            <a:extLst>
              <a:ext uri="{FF2B5EF4-FFF2-40B4-BE49-F238E27FC236}">
                <a16:creationId xmlns:a16="http://schemas.microsoft.com/office/drawing/2014/main" id="{22676F5B-41A3-7A5B-CE50-36DE1C2B90BB}"/>
              </a:ext>
            </a:extLst>
          </p:cNvPr>
          <p:cNvSpPr txBox="1"/>
          <p:nvPr/>
        </p:nvSpPr>
        <p:spPr>
          <a:xfrm>
            <a:off x="3080592" y="3639343"/>
            <a:ext cx="2988000" cy="2376000"/>
          </a:xfrm>
          <a:prstGeom prst="rect">
            <a:avLst/>
          </a:prstGeom>
          <a:noFill/>
          <a:ln>
            <a:solidFill>
              <a:schemeClr val="tx1"/>
            </a:solidFill>
          </a:ln>
        </p:spPr>
        <p:txBody>
          <a:bodyPr wrap="square" rtlCol="0">
            <a:normAutofit/>
          </a:bodyPr>
          <a:lstStyle/>
          <a:p>
            <a:r>
              <a:rPr lang="da-DK" dirty="0"/>
              <a:t>Field </a:t>
            </a:r>
            <a:r>
              <a:rPr lang="da-DK" dirty="0" err="1"/>
              <a:t>judge</a:t>
            </a:r>
            <a:endParaRPr lang="da-DK" dirty="0"/>
          </a:p>
        </p:txBody>
      </p:sp>
      <p:sp>
        <p:nvSpPr>
          <p:cNvPr id="16" name="TextBox 15">
            <a:extLst>
              <a:ext uri="{FF2B5EF4-FFF2-40B4-BE49-F238E27FC236}">
                <a16:creationId xmlns:a16="http://schemas.microsoft.com/office/drawing/2014/main" id="{247D2C17-EDA9-0E7E-1D8C-D089E03869B2}"/>
              </a:ext>
            </a:extLst>
          </p:cNvPr>
          <p:cNvSpPr txBox="1"/>
          <p:nvPr/>
        </p:nvSpPr>
        <p:spPr>
          <a:xfrm>
            <a:off x="6116734" y="3639343"/>
            <a:ext cx="2988000" cy="2376000"/>
          </a:xfrm>
          <a:prstGeom prst="rect">
            <a:avLst/>
          </a:prstGeom>
          <a:noFill/>
          <a:ln>
            <a:solidFill>
              <a:schemeClr val="tx1"/>
            </a:solidFill>
          </a:ln>
        </p:spPr>
        <p:txBody>
          <a:bodyPr wrap="square" rtlCol="0">
            <a:normAutofit/>
          </a:bodyPr>
          <a:lstStyle/>
          <a:p>
            <a:r>
              <a:rPr lang="da-DK" dirty="0"/>
              <a:t>Side </a:t>
            </a:r>
            <a:r>
              <a:rPr lang="da-DK" dirty="0" err="1"/>
              <a:t>judge</a:t>
            </a:r>
            <a:endParaRPr lang="da-DK" dirty="0"/>
          </a:p>
        </p:txBody>
      </p:sp>
      <p:sp>
        <p:nvSpPr>
          <p:cNvPr id="17" name="TextBox 16">
            <a:extLst>
              <a:ext uri="{FF2B5EF4-FFF2-40B4-BE49-F238E27FC236}">
                <a16:creationId xmlns:a16="http://schemas.microsoft.com/office/drawing/2014/main" id="{1266A30C-AF43-AAC8-7240-EC1828C6ED61}"/>
              </a:ext>
            </a:extLst>
          </p:cNvPr>
          <p:cNvSpPr txBox="1"/>
          <p:nvPr/>
        </p:nvSpPr>
        <p:spPr>
          <a:xfrm>
            <a:off x="9152875" y="3639343"/>
            <a:ext cx="2988000" cy="2376000"/>
          </a:xfrm>
          <a:prstGeom prst="rect">
            <a:avLst/>
          </a:prstGeom>
          <a:noFill/>
          <a:ln>
            <a:solidFill>
              <a:schemeClr val="tx1"/>
            </a:solidFill>
          </a:ln>
        </p:spPr>
        <p:txBody>
          <a:bodyPr wrap="square" rtlCol="0">
            <a:normAutofit/>
          </a:bodyPr>
          <a:lstStyle/>
          <a:p>
            <a:r>
              <a:rPr lang="da-DK" dirty="0"/>
              <a:t>Center </a:t>
            </a:r>
            <a:r>
              <a:rPr lang="da-DK" dirty="0" err="1"/>
              <a:t>judge</a:t>
            </a:r>
            <a:endParaRPr lang="da-DK" dirty="0"/>
          </a:p>
        </p:txBody>
      </p:sp>
    </p:spTree>
    <p:extLst>
      <p:ext uri="{BB962C8B-B14F-4D97-AF65-F5344CB8AC3E}">
        <p14:creationId xmlns:p14="http://schemas.microsoft.com/office/powerpoint/2010/main" val="2487024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CCB63A-F83F-5B2E-4D8F-67977FBD976D}"/>
              </a:ext>
            </a:extLst>
          </p:cNvPr>
          <p:cNvSpPr/>
          <p:nvPr/>
        </p:nvSpPr>
        <p:spPr>
          <a:xfrm>
            <a:off x="5902036" y="3519054"/>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3" name="Oval 2">
            <a:extLst>
              <a:ext uri="{FF2B5EF4-FFF2-40B4-BE49-F238E27FC236}">
                <a16:creationId xmlns:a16="http://schemas.microsoft.com/office/drawing/2014/main" id="{3A7DEAA4-94CA-96BC-8EE1-80883CC31FEF}"/>
              </a:ext>
            </a:extLst>
          </p:cNvPr>
          <p:cNvSpPr/>
          <p:nvPr/>
        </p:nvSpPr>
        <p:spPr>
          <a:xfrm>
            <a:off x="4863861" y="35190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4" name="Oval 3">
            <a:extLst>
              <a:ext uri="{FF2B5EF4-FFF2-40B4-BE49-F238E27FC236}">
                <a16:creationId xmlns:a16="http://schemas.microsoft.com/office/drawing/2014/main" id="{12A3C1FA-EA4D-9D08-3F04-B3D86906C06E}"/>
              </a:ext>
            </a:extLst>
          </p:cNvPr>
          <p:cNvSpPr/>
          <p:nvPr/>
        </p:nvSpPr>
        <p:spPr>
          <a:xfrm>
            <a:off x="6937597" y="351904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5" name="Oval 4">
            <a:extLst>
              <a:ext uri="{FF2B5EF4-FFF2-40B4-BE49-F238E27FC236}">
                <a16:creationId xmlns:a16="http://schemas.microsoft.com/office/drawing/2014/main" id="{31C78DC6-D99B-F5DF-A8F0-E9DA57193B96}"/>
              </a:ext>
            </a:extLst>
          </p:cNvPr>
          <p:cNvSpPr/>
          <p:nvPr/>
        </p:nvSpPr>
        <p:spPr>
          <a:xfrm>
            <a:off x="3825686" y="35190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6" name="Oval 5">
            <a:extLst>
              <a:ext uri="{FF2B5EF4-FFF2-40B4-BE49-F238E27FC236}">
                <a16:creationId xmlns:a16="http://schemas.microsoft.com/office/drawing/2014/main" id="{3F2FAEC3-3936-6A52-80A6-AD79E49E3455}"/>
              </a:ext>
            </a:extLst>
          </p:cNvPr>
          <p:cNvSpPr/>
          <p:nvPr/>
        </p:nvSpPr>
        <p:spPr>
          <a:xfrm>
            <a:off x="7978387" y="3519042"/>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7" name="Oval 6">
            <a:extLst>
              <a:ext uri="{FF2B5EF4-FFF2-40B4-BE49-F238E27FC236}">
                <a16:creationId xmlns:a16="http://schemas.microsoft.com/office/drawing/2014/main" id="{2A429007-7151-F88B-FD3B-9B9E03A27586}"/>
              </a:ext>
            </a:extLst>
          </p:cNvPr>
          <p:cNvSpPr/>
          <p:nvPr/>
        </p:nvSpPr>
        <p:spPr>
          <a:xfrm>
            <a:off x="5902035" y="623916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C</a:t>
            </a:r>
          </a:p>
        </p:txBody>
      </p:sp>
      <p:sp>
        <p:nvSpPr>
          <p:cNvPr id="8" name="Oval 7">
            <a:extLst>
              <a:ext uri="{FF2B5EF4-FFF2-40B4-BE49-F238E27FC236}">
                <a16:creationId xmlns:a16="http://schemas.microsoft.com/office/drawing/2014/main" id="{F85EB3AE-72A6-0646-FA8B-53EB9781977D}"/>
              </a:ext>
            </a:extLst>
          </p:cNvPr>
          <p:cNvSpPr/>
          <p:nvPr/>
        </p:nvSpPr>
        <p:spPr>
          <a:xfrm>
            <a:off x="5254400" y="5103087"/>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D</a:t>
            </a:r>
          </a:p>
        </p:txBody>
      </p:sp>
      <p:sp>
        <p:nvSpPr>
          <p:cNvPr id="9" name="Oval 8">
            <a:extLst>
              <a:ext uri="{FF2B5EF4-FFF2-40B4-BE49-F238E27FC236}">
                <a16:creationId xmlns:a16="http://schemas.microsoft.com/office/drawing/2014/main" id="{A8E5EE26-30FE-698F-54D4-70BF60FE7E83}"/>
              </a:ext>
            </a:extLst>
          </p:cNvPr>
          <p:cNvSpPr/>
          <p:nvPr/>
        </p:nvSpPr>
        <p:spPr>
          <a:xfrm>
            <a:off x="1688816" y="351905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A</a:t>
            </a:r>
          </a:p>
        </p:txBody>
      </p:sp>
      <p:sp>
        <p:nvSpPr>
          <p:cNvPr id="10" name="Oval 9">
            <a:extLst>
              <a:ext uri="{FF2B5EF4-FFF2-40B4-BE49-F238E27FC236}">
                <a16:creationId xmlns:a16="http://schemas.microsoft.com/office/drawing/2014/main" id="{DF250C8B-CDA2-4DE9-8EFB-250D48FEACB3}"/>
              </a:ext>
            </a:extLst>
          </p:cNvPr>
          <p:cNvSpPr/>
          <p:nvPr/>
        </p:nvSpPr>
        <p:spPr>
          <a:xfrm>
            <a:off x="10115257" y="3519049"/>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B</a:t>
            </a:r>
          </a:p>
        </p:txBody>
      </p:sp>
      <p:sp>
        <p:nvSpPr>
          <p:cNvPr id="11" name="Oval 10">
            <a:extLst>
              <a:ext uri="{FF2B5EF4-FFF2-40B4-BE49-F238E27FC236}">
                <a16:creationId xmlns:a16="http://schemas.microsoft.com/office/drawing/2014/main" id="{073128E2-EB31-14F4-E6A6-A4808D6B1D6A}"/>
              </a:ext>
            </a:extLst>
          </p:cNvPr>
          <p:cNvSpPr/>
          <p:nvPr/>
        </p:nvSpPr>
        <p:spPr>
          <a:xfrm>
            <a:off x="6549670" y="510308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F</a:t>
            </a:r>
          </a:p>
        </p:txBody>
      </p:sp>
      <p:sp>
        <p:nvSpPr>
          <p:cNvPr id="12" name="Oval 11">
            <a:extLst>
              <a:ext uri="{FF2B5EF4-FFF2-40B4-BE49-F238E27FC236}">
                <a16:creationId xmlns:a16="http://schemas.microsoft.com/office/drawing/2014/main" id="{A4B08354-C27A-9767-131C-381E8802D433}"/>
              </a:ext>
            </a:extLst>
          </p:cNvPr>
          <p:cNvSpPr/>
          <p:nvPr/>
        </p:nvSpPr>
        <p:spPr>
          <a:xfrm>
            <a:off x="5642327" y="510308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E</a:t>
            </a:r>
          </a:p>
        </p:txBody>
      </p:sp>
      <p:sp>
        <p:nvSpPr>
          <p:cNvPr id="13" name="Isosceles Triangle 12">
            <a:extLst>
              <a:ext uri="{FF2B5EF4-FFF2-40B4-BE49-F238E27FC236}">
                <a16:creationId xmlns:a16="http://schemas.microsoft.com/office/drawing/2014/main" id="{22B22275-D82F-7DCB-B7BA-F32E3149028E}"/>
              </a:ext>
            </a:extLst>
          </p:cNvPr>
          <p:cNvSpPr/>
          <p:nvPr/>
        </p:nvSpPr>
        <p:spPr>
          <a:xfrm rot="10800000">
            <a:off x="5642326" y="304107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 name="Isosceles Triangle 13">
            <a:extLst>
              <a:ext uri="{FF2B5EF4-FFF2-40B4-BE49-F238E27FC236}">
                <a16:creationId xmlns:a16="http://schemas.microsoft.com/office/drawing/2014/main" id="{328F2C7A-949A-4420-85C8-CE244E527EB6}"/>
              </a:ext>
            </a:extLst>
          </p:cNvPr>
          <p:cNvSpPr/>
          <p:nvPr/>
        </p:nvSpPr>
        <p:spPr>
          <a:xfrm rot="10800000">
            <a:off x="6733304" y="304107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 name="Isosceles Triangle 14">
            <a:extLst>
              <a:ext uri="{FF2B5EF4-FFF2-40B4-BE49-F238E27FC236}">
                <a16:creationId xmlns:a16="http://schemas.microsoft.com/office/drawing/2014/main" id="{99878148-388F-0581-AD2A-FAB112746464}"/>
              </a:ext>
            </a:extLst>
          </p:cNvPr>
          <p:cNvSpPr/>
          <p:nvPr/>
        </p:nvSpPr>
        <p:spPr>
          <a:xfrm rot="10800000">
            <a:off x="7761815" y="304107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6" name="Isosceles Triangle 15">
            <a:extLst>
              <a:ext uri="{FF2B5EF4-FFF2-40B4-BE49-F238E27FC236}">
                <a16:creationId xmlns:a16="http://schemas.microsoft.com/office/drawing/2014/main" id="{381FBEF4-EA1C-F13C-EA1D-F5D328F870AA}"/>
              </a:ext>
            </a:extLst>
          </p:cNvPr>
          <p:cNvSpPr/>
          <p:nvPr/>
        </p:nvSpPr>
        <p:spPr>
          <a:xfrm rot="10800000">
            <a:off x="4475934" y="3041071"/>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7" name="Isosceles Triangle 16">
            <a:extLst>
              <a:ext uri="{FF2B5EF4-FFF2-40B4-BE49-F238E27FC236}">
                <a16:creationId xmlns:a16="http://schemas.microsoft.com/office/drawing/2014/main" id="{0A32B566-3C96-A684-2BEE-EAABA6DFBB09}"/>
              </a:ext>
            </a:extLst>
          </p:cNvPr>
          <p:cNvSpPr/>
          <p:nvPr/>
        </p:nvSpPr>
        <p:spPr>
          <a:xfrm rot="10800000">
            <a:off x="6091861" y="14547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8" name="Isosceles Triangle 17">
            <a:extLst>
              <a:ext uri="{FF2B5EF4-FFF2-40B4-BE49-F238E27FC236}">
                <a16:creationId xmlns:a16="http://schemas.microsoft.com/office/drawing/2014/main" id="{D13E889C-4F44-044B-E52D-F140E2761611}"/>
              </a:ext>
            </a:extLst>
          </p:cNvPr>
          <p:cNvSpPr/>
          <p:nvPr/>
        </p:nvSpPr>
        <p:spPr>
          <a:xfrm rot="10800000">
            <a:off x="8536839" y="303645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9" name="Isosceles Triangle 18">
            <a:extLst>
              <a:ext uri="{FF2B5EF4-FFF2-40B4-BE49-F238E27FC236}">
                <a16:creationId xmlns:a16="http://schemas.microsoft.com/office/drawing/2014/main" id="{51A649C0-C0E5-75AD-FEEE-94D9F7AFBA8D}"/>
              </a:ext>
            </a:extLst>
          </p:cNvPr>
          <p:cNvSpPr/>
          <p:nvPr/>
        </p:nvSpPr>
        <p:spPr>
          <a:xfrm rot="10800000">
            <a:off x="1982292" y="303645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0" name="Isosceles Triangle 19">
            <a:extLst>
              <a:ext uri="{FF2B5EF4-FFF2-40B4-BE49-F238E27FC236}">
                <a16:creationId xmlns:a16="http://schemas.microsoft.com/office/drawing/2014/main" id="{77737E93-F2C1-7B21-8685-CAEBE984FF2F}"/>
              </a:ext>
            </a:extLst>
          </p:cNvPr>
          <p:cNvSpPr/>
          <p:nvPr/>
        </p:nvSpPr>
        <p:spPr>
          <a:xfrm rot="10800000">
            <a:off x="10330962" y="303645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1" name="Isosceles Triangle 20">
            <a:extLst>
              <a:ext uri="{FF2B5EF4-FFF2-40B4-BE49-F238E27FC236}">
                <a16:creationId xmlns:a16="http://schemas.microsoft.com/office/drawing/2014/main" id="{72431B69-B5A3-991C-235E-2845FD9AF38A}"/>
              </a:ext>
            </a:extLst>
          </p:cNvPr>
          <p:cNvSpPr/>
          <p:nvPr/>
        </p:nvSpPr>
        <p:spPr>
          <a:xfrm rot="10800000">
            <a:off x="1323591" y="3024881"/>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2" name="Isosceles Triangle 21">
            <a:extLst>
              <a:ext uri="{FF2B5EF4-FFF2-40B4-BE49-F238E27FC236}">
                <a16:creationId xmlns:a16="http://schemas.microsoft.com/office/drawing/2014/main" id="{7442A18C-1745-2D0D-CC9B-FD7D12FAD18A}"/>
              </a:ext>
            </a:extLst>
          </p:cNvPr>
          <p:cNvSpPr/>
          <p:nvPr/>
        </p:nvSpPr>
        <p:spPr>
          <a:xfrm rot="10800000">
            <a:off x="3407126" y="303645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3" name="Isosceles Triangle 22">
            <a:extLst>
              <a:ext uri="{FF2B5EF4-FFF2-40B4-BE49-F238E27FC236}">
                <a16:creationId xmlns:a16="http://schemas.microsoft.com/office/drawing/2014/main" id="{291690E8-1DC2-AE27-FBCF-29ED666DF9DC}"/>
              </a:ext>
            </a:extLst>
          </p:cNvPr>
          <p:cNvSpPr/>
          <p:nvPr/>
        </p:nvSpPr>
        <p:spPr>
          <a:xfrm rot="10800000">
            <a:off x="9821781" y="303645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4" name="TextBox 23">
            <a:extLst>
              <a:ext uri="{FF2B5EF4-FFF2-40B4-BE49-F238E27FC236}">
                <a16:creationId xmlns:a16="http://schemas.microsoft.com/office/drawing/2014/main" id="{D880DAD8-FC46-9557-2CD5-8588D1E5B744}"/>
              </a:ext>
            </a:extLst>
          </p:cNvPr>
          <p:cNvSpPr txBox="1"/>
          <p:nvPr/>
        </p:nvSpPr>
        <p:spPr>
          <a:xfrm>
            <a:off x="5341627" y="523875"/>
            <a:ext cx="1508746" cy="523220"/>
          </a:xfrm>
          <a:prstGeom prst="rect">
            <a:avLst/>
          </a:prstGeom>
          <a:noFill/>
        </p:spPr>
        <p:txBody>
          <a:bodyPr wrap="none" rtlCol="0">
            <a:spAutoFit/>
          </a:bodyPr>
          <a:lstStyle/>
          <a:p>
            <a:r>
              <a:rPr lang="da-DK" sz="2800" dirty="0"/>
              <a:t>Line up 5</a:t>
            </a:r>
          </a:p>
        </p:txBody>
      </p:sp>
      <p:sp>
        <p:nvSpPr>
          <p:cNvPr id="25" name="TextBox 24">
            <a:extLst>
              <a:ext uri="{FF2B5EF4-FFF2-40B4-BE49-F238E27FC236}">
                <a16:creationId xmlns:a16="http://schemas.microsoft.com/office/drawing/2014/main" id="{71BDCD50-E9BB-3AE3-2A5A-29EAC48E9671}"/>
              </a:ext>
            </a:extLst>
          </p:cNvPr>
          <p:cNvSpPr txBox="1"/>
          <p:nvPr/>
        </p:nvSpPr>
        <p:spPr>
          <a:xfrm>
            <a:off x="2707107" y="1440000"/>
            <a:ext cx="6777785" cy="646331"/>
          </a:xfrm>
          <a:prstGeom prst="rect">
            <a:avLst/>
          </a:prstGeom>
          <a:solidFill>
            <a:schemeClr val="bg1">
              <a:lumMod val="85000"/>
            </a:schemeClr>
          </a:solidFill>
        </p:spPr>
        <p:txBody>
          <a:bodyPr wrap="square" rtlCol="0">
            <a:spAutoFit/>
          </a:bodyPr>
          <a:lstStyle/>
          <a:p>
            <a:pPr algn="ctr"/>
            <a:r>
              <a:rPr lang="en-US" dirty="0"/>
              <a:t>4/12 @ A-45. Ball position 3. Press box is to the left. Line up 5. A punt that is fair caught.</a:t>
            </a:r>
          </a:p>
        </p:txBody>
      </p:sp>
    </p:spTree>
    <p:extLst>
      <p:ext uri="{BB962C8B-B14F-4D97-AF65-F5344CB8AC3E}">
        <p14:creationId xmlns:p14="http://schemas.microsoft.com/office/powerpoint/2010/main" val="4099034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9C219-B83C-4FF8-CEB7-0A614D1769B1}"/>
              </a:ext>
            </a:extLst>
          </p:cNvPr>
          <p:cNvSpPr>
            <a:spLocks noGrp="1"/>
          </p:cNvSpPr>
          <p:nvPr>
            <p:ph type="title"/>
          </p:nvPr>
        </p:nvSpPr>
        <p:spPr>
          <a:xfrm>
            <a:off x="136525" y="0"/>
            <a:ext cx="2988000" cy="1325563"/>
          </a:xfrm>
        </p:spPr>
        <p:txBody>
          <a:bodyPr/>
          <a:lstStyle/>
          <a:p>
            <a:r>
              <a:rPr lang="da-DK" dirty="0"/>
              <a:t>Situation 5</a:t>
            </a:r>
          </a:p>
        </p:txBody>
      </p:sp>
      <p:sp>
        <p:nvSpPr>
          <p:cNvPr id="6" name="TextBox 5">
            <a:extLst>
              <a:ext uri="{FF2B5EF4-FFF2-40B4-BE49-F238E27FC236}">
                <a16:creationId xmlns:a16="http://schemas.microsoft.com/office/drawing/2014/main" id="{E170E20B-10A0-0982-EDC7-0EF95A9093BE}"/>
              </a:ext>
            </a:extLst>
          </p:cNvPr>
          <p:cNvSpPr txBox="1"/>
          <p:nvPr/>
        </p:nvSpPr>
        <p:spPr>
          <a:xfrm>
            <a:off x="44450" y="1172368"/>
            <a:ext cx="2988000" cy="2376000"/>
          </a:xfrm>
          <a:prstGeom prst="rect">
            <a:avLst/>
          </a:prstGeom>
          <a:noFill/>
          <a:ln>
            <a:solidFill>
              <a:schemeClr val="tx1"/>
            </a:solidFill>
          </a:ln>
        </p:spPr>
        <p:txBody>
          <a:bodyPr wrap="square" rtlCol="0">
            <a:normAutofit/>
          </a:bodyPr>
          <a:lstStyle/>
          <a:p>
            <a:r>
              <a:rPr lang="da-DK" u="sng" dirty="0" err="1"/>
              <a:t>Referee</a:t>
            </a:r>
            <a:r>
              <a:rPr lang="da-DK" u="sng" dirty="0"/>
              <a:t> 5</a:t>
            </a:r>
          </a:p>
          <a:p>
            <a:r>
              <a:rPr lang="en-US" dirty="0"/>
              <a:t>A has 11 players. A is in an obvious shield punt formation. A22 receives the snap, takes two steps and kicks the ball. The ball travels across the neutral zone.</a:t>
            </a:r>
            <a:endParaRPr lang="da-DK" dirty="0"/>
          </a:p>
        </p:txBody>
      </p:sp>
      <p:sp>
        <p:nvSpPr>
          <p:cNvPr id="7" name="TextBox 6">
            <a:extLst>
              <a:ext uri="{FF2B5EF4-FFF2-40B4-BE49-F238E27FC236}">
                <a16:creationId xmlns:a16="http://schemas.microsoft.com/office/drawing/2014/main" id="{D55369E2-D1DD-3719-A927-884D5D9BBDE2}"/>
              </a:ext>
            </a:extLst>
          </p:cNvPr>
          <p:cNvSpPr txBox="1"/>
          <p:nvPr/>
        </p:nvSpPr>
        <p:spPr>
          <a:xfrm>
            <a:off x="3080592" y="1172368"/>
            <a:ext cx="2988000" cy="2376000"/>
          </a:xfrm>
          <a:prstGeom prst="rect">
            <a:avLst/>
          </a:prstGeom>
          <a:noFill/>
          <a:ln>
            <a:solidFill>
              <a:schemeClr val="tx1"/>
            </a:solidFill>
          </a:ln>
        </p:spPr>
        <p:txBody>
          <a:bodyPr wrap="square" rtlCol="0">
            <a:normAutofit lnSpcReduction="10000"/>
          </a:bodyPr>
          <a:lstStyle/>
          <a:p>
            <a:r>
              <a:rPr lang="da-DK" sz="1900" u="sng" dirty="0" err="1"/>
              <a:t>Umpire</a:t>
            </a:r>
            <a:r>
              <a:rPr lang="da-DK" sz="1900" u="sng" dirty="0"/>
              <a:t> 5</a:t>
            </a:r>
          </a:p>
          <a:p>
            <a:r>
              <a:rPr lang="en-US" sz="1800" b="0" i="0" u="none" strike="noStrike" dirty="0">
                <a:solidFill>
                  <a:srgbClr val="000000"/>
                </a:solidFill>
                <a:effectLst/>
                <a:latin typeface="Calibri" panose="020F0502020204030204" pitchFamily="34" charset="0"/>
              </a:rPr>
              <a:t>A has 11 players. A is in an obvious shield punt formation. B99 is lined up inside the frame of the long-snapper A18. The punt goes over your head. The players in your area behave within the rules. There is no return.</a:t>
            </a:r>
            <a:r>
              <a:rPr lang="en-US" dirty="0"/>
              <a:t> </a:t>
            </a:r>
            <a:endParaRPr lang="da-DK" dirty="0"/>
          </a:p>
        </p:txBody>
      </p:sp>
      <p:sp>
        <p:nvSpPr>
          <p:cNvPr id="8" name="TextBox 7">
            <a:extLst>
              <a:ext uri="{FF2B5EF4-FFF2-40B4-BE49-F238E27FC236}">
                <a16:creationId xmlns:a16="http://schemas.microsoft.com/office/drawing/2014/main" id="{C3385CEE-8E48-D1FA-8CB0-14E82210777E}"/>
              </a:ext>
            </a:extLst>
          </p:cNvPr>
          <p:cNvSpPr txBox="1"/>
          <p:nvPr/>
        </p:nvSpPr>
        <p:spPr>
          <a:xfrm>
            <a:off x="6116734" y="1172368"/>
            <a:ext cx="2988000" cy="2376000"/>
          </a:xfrm>
          <a:prstGeom prst="rect">
            <a:avLst/>
          </a:prstGeom>
          <a:noFill/>
          <a:ln>
            <a:solidFill>
              <a:schemeClr val="tx1"/>
            </a:solidFill>
          </a:ln>
        </p:spPr>
        <p:txBody>
          <a:bodyPr wrap="square" rtlCol="0">
            <a:normAutofit fontScale="85000" lnSpcReduction="20000"/>
          </a:bodyPr>
          <a:lstStyle/>
          <a:p>
            <a:r>
              <a:rPr lang="da-DK" sz="2100" u="sng" dirty="0"/>
              <a:t>Line </a:t>
            </a:r>
            <a:r>
              <a:rPr lang="da-DK" sz="2100" u="sng" dirty="0" err="1"/>
              <a:t>judge</a:t>
            </a:r>
            <a:r>
              <a:rPr lang="da-DK" sz="2100" u="sng" dirty="0"/>
              <a:t> 5</a:t>
            </a:r>
          </a:p>
          <a:p>
            <a:r>
              <a:rPr lang="en-US" sz="1800" b="0" i="0" u="none" strike="noStrike" dirty="0">
                <a:solidFill>
                  <a:srgbClr val="000000"/>
                </a:solidFill>
                <a:effectLst/>
                <a:latin typeface="Calibri" panose="020F0502020204030204" pitchFamily="34" charset="0"/>
              </a:rPr>
              <a:t>B has 11 players, one of whom is a returner. A is in an obvious shield punt formation. A84 is on the line in your side. The kick crosses the neutral zone. A84 gets jammed at the line by two B-players but manages to get past them and races towards the returner but stops. There is no return and the players in your area behave within the rules.</a:t>
            </a:r>
            <a:r>
              <a:rPr lang="en-US" dirty="0"/>
              <a:t> </a:t>
            </a:r>
            <a:endParaRPr lang="da-DK" dirty="0"/>
          </a:p>
        </p:txBody>
      </p:sp>
      <p:sp>
        <p:nvSpPr>
          <p:cNvPr id="9" name="TextBox 8">
            <a:extLst>
              <a:ext uri="{FF2B5EF4-FFF2-40B4-BE49-F238E27FC236}">
                <a16:creationId xmlns:a16="http://schemas.microsoft.com/office/drawing/2014/main" id="{F6B06536-5204-53BB-D254-D3D8E173AE7F}"/>
              </a:ext>
            </a:extLst>
          </p:cNvPr>
          <p:cNvSpPr txBox="1"/>
          <p:nvPr/>
        </p:nvSpPr>
        <p:spPr>
          <a:xfrm>
            <a:off x="9152875" y="1172368"/>
            <a:ext cx="2988000" cy="2376000"/>
          </a:xfrm>
          <a:prstGeom prst="rect">
            <a:avLst/>
          </a:prstGeom>
          <a:noFill/>
          <a:ln>
            <a:solidFill>
              <a:schemeClr val="tx1"/>
            </a:solidFill>
          </a:ln>
        </p:spPr>
        <p:txBody>
          <a:bodyPr wrap="square" rtlCol="0">
            <a:normAutofit fontScale="92500" lnSpcReduction="10000"/>
          </a:bodyPr>
          <a:lstStyle/>
          <a:p>
            <a:r>
              <a:rPr lang="da-DK" sz="2100" u="sng" dirty="0" err="1"/>
              <a:t>Linesman</a:t>
            </a:r>
            <a:r>
              <a:rPr lang="da-DK" sz="2100" u="sng" dirty="0"/>
              <a:t> 5</a:t>
            </a:r>
          </a:p>
          <a:p>
            <a:r>
              <a:rPr lang="en-US" sz="1800" b="0" i="0" u="none" strike="noStrike" dirty="0">
                <a:solidFill>
                  <a:srgbClr val="000000"/>
                </a:solidFill>
                <a:effectLst/>
                <a:latin typeface="Calibri" panose="020F0502020204030204" pitchFamily="34" charset="0"/>
              </a:rPr>
              <a:t>B has 11 players, one of whom is a returner. A is in an obvious shield punt formation. A16 is on the line in your side. He gets past his two opposing B-players immediately. There is no return and the players in your area behave within the rules.</a:t>
            </a:r>
            <a:r>
              <a:rPr lang="en-US" dirty="0"/>
              <a:t> </a:t>
            </a:r>
            <a:endParaRPr lang="da-DK" dirty="0"/>
          </a:p>
        </p:txBody>
      </p:sp>
      <p:sp>
        <p:nvSpPr>
          <p:cNvPr id="14" name="TextBox 13">
            <a:extLst>
              <a:ext uri="{FF2B5EF4-FFF2-40B4-BE49-F238E27FC236}">
                <a16:creationId xmlns:a16="http://schemas.microsoft.com/office/drawing/2014/main" id="{E01FDAA0-920E-BBD7-8EC9-5424217167C8}"/>
              </a:ext>
            </a:extLst>
          </p:cNvPr>
          <p:cNvSpPr txBox="1"/>
          <p:nvPr/>
        </p:nvSpPr>
        <p:spPr>
          <a:xfrm>
            <a:off x="44450" y="3639343"/>
            <a:ext cx="2988000" cy="2376000"/>
          </a:xfrm>
          <a:prstGeom prst="rect">
            <a:avLst/>
          </a:prstGeom>
          <a:noFill/>
          <a:ln>
            <a:solidFill>
              <a:schemeClr val="tx1"/>
            </a:solidFill>
          </a:ln>
        </p:spPr>
        <p:txBody>
          <a:bodyPr wrap="square" rtlCol="0">
            <a:normAutofit fontScale="92500" lnSpcReduction="20000"/>
          </a:bodyPr>
          <a:lstStyle/>
          <a:p>
            <a:r>
              <a:rPr lang="da-DK" sz="2900" u="sng" dirty="0"/>
              <a:t>Back </a:t>
            </a:r>
            <a:r>
              <a:rPr lang="da-DK" sz="2900" u="sng" dirty="0" err="1"/>
              <a:t>judge</a:t>
            </a:r>
            <a:r>
              <a:rPr lang="da-DK" sz="2900" u="sng" dirty="0"/>
              <a:t> 5</a:t>
            </a:r>
          </a:p>
          <a:p>
            <a:r>
              <a:rPr lang="en-US" sz="1800" b="0" i="0" u="none" strike="noStrike" dirty="0">
                <a:solidFill>
                  <a:srgbClr val="000000"/>
                </a:solidFill>
                <a:effectLst/>
                <a:latin typeface="Calibri" panose="020F0502020204030204" pitchFamily="34" charset="0"/>
              </a:rPr>
              <a:t>B has 11 players, one of whom is a returner. A is in an obvious shield punt formation. B23 is back as a returner. The punt comes out quickly and powerfully and travels towards B23. B23 gives a valid fair catch signal at the B-15 where he catches the ball.</a:t>
            </a:r>
            <a:r>
              <a:rPr lang="en-US" dirty="0"/>
              <a:t> </a:t>
            </a:r>
            <a:endParaRPr lang="da-DK" dirty="0"/>
          </a:p>
        </p:txBody>
      </p:sp>
      <p:sp>
        <p:nvSpPr>
          <p:cNvPr id="15" name="TextBox 14">
            <a:extLst>
              <a:ext uri="{FF2B5EF4-FFF2-40B4-BE49-F238E27FC236}">
                <a16:creationId xmlns:a16="http://schemas.microsoft.com/office/drawing/2014/main" id="{22676F5B-41A3-7A5B-CE50-36DE1C2B90BB}"/>
              </a:ext>
            </a:extLst>
          </p:cNvPr>
          <p:cNvSpPr txBox="1"/>
          <p:nvPr/>
        </p:nvSpPr>
        <p:spPr>
          <a:xfrm>
            <a:off x="3080592" y="3639343"/>
            <a:ext cx="2988000" cy="2376000"/>
          </a:xfrm>
          <a:prstGeom prst="rect">
            <a:avLst/>
          </a:prstGeom>
          <a:noFill/>
          <a:ln>
            <a:solidFill>
              <a:schemeClr val="tx1"/>
            </a:solidFill>
          </a:ln>
        </p:spPr>
        <p:txBody>
          <a:bodyPr wrap="square" rtlCol="0">
            <a:normAutofit/>
          </a:bodyPr>
          <a:lstStyle/>
          <a:p>
            <a:r>
              <a:rPr lang="da-DK" dirty="0"/>
              <a:t>Field </a:t>
            </a:r>
            <a:r>
              <a:rPr lang="da-DK" dirty="0" err="1"/>
              <a:t>judge</a:t>
            </a:r>
            <a:endParaRPr lang="da-DK" dirty="0"/>
          </a:p>
        </p:txBody>
      </p:sp>
      <p:sp>
        <p:nvSpPr>
          <p:cNvPr id="16" name="TextBox 15">
            <a:extLst>
              <a:ext uri="{FF2B5EF4-FFF2-40B4-BE49-F238E27FC236}">
                <a16:creationId xmlns:a16="http://schemas.microsoft.com/office/drawing/2014/main" id="{247D2C17-EDA9-0E7E-1D8C-D089E03869B2}"/>
              </a:ext>
            </a:extLst>
          </p:cNvPr>
          <p:cNvSpPr txBox="1"/>
          <p:nvPr/>
        </p:nvSpPr>
        <p:spPr>
          <a:xfrm>
            <a:off x="6116734" y="3639343"/>
            <a:ext cx="2988000" cy="2376000"/>
          </a:xfrm>
          <a:prstGeom prst="rect">
            <a:avLst/>
          </a:prstGeom>
          <a:noFill/>
          <a:ln>
            <a:solidFill>
              <a:schemeClr val="tx1"/>
            </a:solidFill>
          </a:ln>
        </p:spPr>
        <p:txBody>
          <a:bodyPr wrap="square" rtlCol="0">
            <a:normAutofit/>
          </a:bodyPr>
          <a:lstStyle/>
          <a:p>
            <a:r>
              <a:rPr lang="da-DK" dirty="0"/>
              <a:t>Side </a:t>
            </a:r>
            <a:r>
              <a:rPr lang="da-DK" dirty="0" err="1"/>
              <a:t>judge</a:t>
            </a:r>
            <a:endParaRPr lang="da-DK" dirty="0"/>
          </a:p>
        </p:txBody>
      </p:sp>
      <p:sp>
        <p:nvSpPr>
          <p:cNvPr id="17" name="TextBox 16">
            <a:extLst>
              <a:ext uri="{FF2B5EF4-FFF2-40B4-BE49-F238E27FC236}">
                <a16:creationId xmlns:a16="http://schemas.microsoft.com/office/drawing/2014/main" id="{1266A30C-AF43-AAC8-7240-EC1828C6ED61}"/>
              </a:ext>
            </a:extLst>
          </p:cNvPr>
          <p:cNvSpPr txBox="1"/>
          <p:nvPr/>
        </p:nvSpPr>
        <p:spPr>
          <a:xfrm>
            <a:off x="9152875" y="3639343"/>
            <a:ext cx="2988000" cy="2376000"/>
          </a:xfrm>
          <a:prstGeom prst="rect">
            <a:avLst/>
          </a:prstGeom>
          <a:noFill/>
          <a:ln>
            <a:solidFill>
              <a:schemeClr val="tx1"/>
            </a:solidFill>
          </a:ln>
        </p:spPr>
        <p:txBody>
          <a:bodyPr wrap="square" rtlCol="0">
            <a:normAutofit/>
          </a:bodyPr>
          <a:lstStyle/>
          <a:p>
            <a:r>
              <a:rPr lang="da-DK" dirty="0"/>
              <a:t>Center </a:t>
            </a:r>
            <a:r>
              <a:rPr lang="da-DK" dirty="0" err="1"/>
              <a:t>judge</a:t>
            </a:r>
            <a:endParaRPr lang="da-DK" dirty="0"/>
          </a:p>
        </p:txBody>
      </p:sp>
    </p:spTree>
    <p:extLst>
      <p:ext uri="{BB962C8B-B14F-4D97-AF65-F5344CB8AC3E}">
        <p14:creationId xmlns:p14="http://schemas.microsoft.com/office/powerpoint/2010/main" val="1127104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CCB63A-F83F-5B2E-4D8F-67977FBD976D}"/>
              </a:ext>
            </a:extLst>
          </p:cNvPr>
          <p:cNvSpPr/>
          <p:nvPr/>
        </p:nvSpPr>
        <p:spPr>
          <a:xfrm>
            <a:off x="5902036" y="3519054"/>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3" name="Oval 2">
            <a:extLst>
              <a:ext uri="{FF2B5EF4-FFF2-40B4-BE49-F238E27FC236}">
                <a16:creationId xmlns:a16="http://schemas.microsoft.com/office/drawing/2014/main" id="{3A7DEAA4-94CA-96BC-8EE1-80883CC31FEF}"/>
              </a:ext>
            </a:extLst>
          </p:cNvPr>
          <p:cNvSpPr/>
          <p:nvPr/>
        </p:nvSpPr>
        <p:spPr>
          <a:xfrm>
            <a:off x="4863861" y="35190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4" name="Oval 3">
            <a:extLst>
              <a:ext uri="{FF2B5EF4-FFF2-40B4-BE49-F238E27FC236}">
                <a16:creationId xmlns:a16="http://schemas.microsoft.com/office/drawing/2014/main" id="{12A3C1FA-EA4D-9D08-3F04-B3D86906C06E}"/>
              </a:ext>
            </a:extLst>
          </p:cNvPr>
          <p:cNvSpPr/>
          <p:nvPr/>
        </p:nvSpPr>
        <p:spPr>
          <a:xfrm>
            <a:off x="6937597" y="351904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5" name="Oval 4">
            <a:extLst>
              <a:ext uri="{FF2B5EF4-FFF2-40B4-BE49-F238E27FC236}">
                <a16:creationId xmlns:a16="http://schemas.microsoft.com/office/drawing/2014/main" id="{31C78DC6-D99B-F5DF-A8F0-E9DA57193B96}"/>
              </a:ext>
            </a:extLst>
          </p:cNvPr>
          <p:cNvSpPr/>
          <p:nvPr/>
        </p:nvSpPr>
        <p:spPr>
          <a:xfrm>
            <a:off x="3825686" y="35190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6" name="Oval 5">
            <a:extLst>
              <a:ext uri="{FF2B5EF4-FFF2-40B4-BE49-F238E27FC236}">
                <a16:creationId xmlns:a16="http://schemas.microsoft.com/office/drawing/2014/main" id="{3F2FAEC3-3936-6A52-80A6-AD79E49E3455}"/>
              </a:ext>
            </a:extLst>
          </p:cNvPr>
          <p:cNvSpPr/>
          <p:nvPr/>
        </p:nvSpPr>
        <p:spPr>
          <a:xfrm>
            <a:off x="7978387" y="3519042"/>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7" name="Oval 6">
            <a:extLst>
              <a:ext uri="{FF2B5EF4-FFF2-40B4-BE49-F238E27FC236}">
                <a16:creationId xmlns:a16="http://schemas.microsoft.com/office/drawing/2014/main" id="{2A429007-7151-F88B-FD3B-9B9E03A27586}"/>
              </a:ext>
            </a:extLst>
          </p:cNvPr>
          <p:cNvSpPr/>
          <p:nvPr/>
        </p:nvSpPr>
        <p:spPr>
          <a:xfrm>
            <a:off x="5902035" y="623916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C</a:t>
            </a:r>
          </a:p>
        </p:txBody>
      </p:sp>
      <p:sp>
        <p:nvSpPr>
          <p:cNvPr id="8" name="Oval 7">
            <a:extLst>
              <a:ext uri="{FF2B5EF4-FFF2-40B4-BE49-F238E27FC236}">
                <a16:creationId xmlns:a16="http://schemas.microsoft.com/office/drawing/2014/main" id="{F85EB3AE-72A6-0646-FA8B-53EB9781977D}"/>
              </a:ext>
            </a:extLst>
          </p:cNvPr>
          <p:cNvSpPr/>
          <p:nvPr/>
        </p:nvSpPr>
        <p:spPr>
          <a:xfrm>
            <a:off x="5254400" y="5103087"/>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D</a:t>
            </a:r>
          </a:p>
        </p:txBody>
      </p:sp>
      <p:sp>
        <p:nvSpPr>
          <p:cNvPr id="9" name="Oval 8">
            <a:extLst>
              <a:ext uri="{FF2B5EF4-FFF2-40B4-BE49-F238E27FC236}">
                <a16:creationId xmlns:a16="http://schemas.microsoft.com/office/drawing/2014/main" id="{A8E5EE26-30FE-698F-54D4-70BF60FE7E83}"/>
              </a:ext>
            </a:extLst>
          </p:cNvPr>
          <p:cNvSpPr/>
          <p:nvPr/>
        </p:nvSpPr>
        <p:spPr>
          <a:xfrm>
            <a:off x="1688816" y="351905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A</a:t>
            </a:r>
          </a:p>
        </p:txBody>
      </p:sp>
      <p:sp>
        <p:nvSpPr>
          <p:cNvPr id="10" name="Oval 9">
            <a:extLst>
              <a:ext uri="{FF2B5EF4-FFF2-40B4-BE49-F238E27FC236}">
                <a16:creationId xmlns:a16="http://schemas.microsoft.com/office/drawing/2014/main" id="{DF250C8B-CDA2-4DE9-8EFB-250D48FEACB3}"/>
              </a:ext>
            </a:extLst>
          </p:cNvPr>
          <p:cNvSpPr/>
          <p:nvPr/>
        </p:nvSpPr>
        <p:spPr>
          <a:xfrm>
            <a:off x="10115257" y="3519049"/>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B</a:t>
            </a:r>
          </a:p>
        </p:txBody>
      </p:sp>
      <p:sp>
        <p:nvSpPr>
          <p:cNvPr id="11" name="Oval 10">
            <a:extLst>
              <a:ext uri="{FF2B5EF4-FFF2-40B4-BE49-F238E27FC236}">
                <a16:creationId xmlns:a16="http://schemas.microsoft.com/office/drawing/2014/main" id="{073128E2-EB31-14F4-E6A6-A4808D6B1D6A}"/>
              </a:ext>
            </a:extLst>
          </p:cNvPr>
          <p:cNvSpPr/>
          <p:nvPr/>
        </p:nvSpPr>
        <p:spPr>
          <a:xfrm>
            <a:off x="6549670" y="510308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F</a:t>
            </a:r>
          </a:p>
        </p:txBody>
      </p:sp>
      <p:sp>
        <p:nvSpPr>
          <p:cNvPr id="12" name="Oval 11">
            <a:extLst>
              <a:ext uri="{FF2B5EF4-FFF2-40B4-BE49-F238E27FC236}">
                <a16:creationId xmlns:a16="http://schemas.microsoft.com/office/drawing/2014/main" id="{A4B08354-C27A-9767-131C-381E8802D433}"/>
              </a:ext>
            </a:extLst>
          </p:cNvPr>
          <p:cNvSpPr/>
          <p:nvPr/>
        </p:nvSpPr>
        <p:spPr>
          <a:xfrm>
            <a:off x="5642327" y="510308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E</a:t>
            </a:r>
          </a:p>
        </p:txBody>
      </p:sp>
      <p:sp>
        <p:nvSpPr>
          <p:cNvPr id="13" name="Isosceles Triangle 12">
            <a:extLst>
              <a:ext uri="{FF2B5EF4-FFF2-40B4-BE49-F238E27FC236}">
                <a16:creationId xmlns:a16="http://schemas.microsoft.com/office/drawing/2014/main" id="{22B22275-D82F-7DCB-B7BA-F32E3149028E}"/>
              </a:ext>
            </a:extLst>
          </p:cNvPr>
          <p:cNvSpPr/>
          <p:nvPr/>
        </p:nvSpPr>
        <p:spPr>
          <a:xfrm rot="10800000">
            <a:off x="5409419" y="304107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 name="Isosceles Triangle 13">
            <a:extLst>
              <a:ext uri="{FF2B5EF4-FFF2-40B4-BE49-F238E27FC236}">
                <a16:creationId xmlns:a16="http://schemas.microsoft.com/office/drawing/2014/main" id="{328F2C7A-949A-4420-85C8-CE244E527EB6}"/>
              </a:ext>
            </a:extLst>
          </p:cNvPr>
          <p:cNvSpPr/>
          <p:nvPr/>
        </p:nvSpPr>
        <p:spPr>
          <a:xfrm rot="10800000">
            <a:off x="6733304" y="304107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 name="Isosceles Triangle 14">
            <a:extLst>
              <a:ext uri="{FF2B5EF4-FFF2-40B4-BE49-F238E27FC236}">
                <a16:creationId xmlns:a16="http://schemas.microsoft.com/office/drawing/2014/main" id="{99878148-388F-0581-AD2A-FAB112746464}"/>
              </a:ext>
            </a:extLst>
          </p:cNvPr>
          <p:cNvSpPr/>
          <p:nvPr/>
        </p:nvSpPr>
        <p:spPr>
          <a:xfrm rot="10800000">
            <a:off x="7761815" y="304107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6" name="Isosceles Triangle 15">
            <a:extLst>
              <a:ext uri="{FF2B5EF4-FFF2-40B4-BE49-F238E27FC236}">
                <a16:creationId xmlns:a16="http://schemas.microsoft.com/office/drawing/2014/main" id="{381FBEF4-EA1C-F13C-EA1D-F5D328F870AA}"/>
              </a:ext>
            </a:extLst>
          </p:cNvPr>
          <p:cNvSpPr/>
          <p:nvPr/>
        </p:nvSpPr>
        <p:spPr>
          <a:xfrm rot="10800000">
            <a:off x="4475934" y="3041071"/>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7" name="Isosceles Triangle 16">
            <a:extLst>
              <a:ext uri="{FF2B5EF4-FFF2-40B4-BE49-F238E27FC236}">
                <a16:creationId xmlns:a16="http://schemas.microsoft.com/office/drawing/2014/main" id="{0A32B566-3C96-A684-2BEE-EAABA6DFBB09}"/>
              </a:ext>
            </a:extLst>
          </p:cNvPr>
          <p:cNvSpPr/>
          <p:nvPr/>
        </p:nvSpPr>
        <p:spPr>
          <a:xfrm rot="10800000">
            <a:off x="6091861" y="14547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8" name="Isosceles Triangle 17">
            <a:extLst>
              <a:ext uri="{FF2B5EF4-FFF2-40B4-BE49-F238E27FC236}">
                <a16:creationId xmlns:a16="http://schemas.microsoft.com/office/drawing/2014/main" id="{D13E889C-4F44-044B-E52D-F140E2761611}"/>
              </a:ext>
            </a:extLst>
          </p:cNvPr>
          <p:cNvSpPr/>
          <p:nvPr/>
        </p:nvSpPr>
        <p:spPr>
          <a:xfrm rot="10800000">
            <a:off x="8536839" y="303645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9" name="Isosceles Triangle 18">
            <a:extLst>
              <a:ext uri="{FF2B5EF4-FFF2-40B4-BE49-F238E27FC236}">
                <a16:creationId xmlns:a16="http://schemas.microsoft.com/office/drawing/2014/main" id="{51A649C0-C0E5-75AD-FEEE-94D9F7AFBA8D}"/>
              </a:ext>
            </a:extLst>
          </p:cNvPr>
          <p:cNvSpPr/>
          <p:nvPr/>
        </p:nvSpPr>
        <p:spPr>
          <a:xfrm rot="10800000">
            <a:off x="1982292" y="303645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0" name="Isosceles Triangle 19">
            <a:extLst>
              <a:ext uri="{FF2B5EF4-FFF2-40B4-BE49-F238E27FC236}">
                <a16:creationId xmlns:a16="http://schemas.microsoft.com/office/drawing/2014/main" id="{77737E93-F2C1-7B21-8685-CAEBE984FF2F}"/>
              </a:ext>
            </a:extLst>
          </p:cNvPr>
          <p:cNvSpPr/>
          <p:nvPr/>
        </p:nvSpPr>
        <p:spPr>
          <a:xfrm rot="10800000">
            <a:off x="10330962" y="303645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1" name="Isosceles Triangle 20">
            <a:extLst>
              <a:ext uri="{FF2B5EF4-FFF2-40B4-BE49-F238E27FC236}">
                <a16:creationId xmlns:a16="http://schemas.microsoft.com/office/drawing/2014/main" id="{72431B69-B5A3-991C-235E-2845FD9AF38A}"/>
              </a:ext>
            </a:extLst>
          </p:cNvPr>
          <p:cNvSpPr/>
          <p:nvPr/>
        </p:nvSpPr>
        <p:spPr>
          <a:xfrm rot="10800000">
            <a:off x="1323591" y="3024881"/>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2" name="Isosceles Triangle 21">
            <a:extLst>
              <a:ext uri="{FF2B5EF4-FFF2-40B4-BE49-F238E27FC236}">
                <a16:creationId xmlns:a16="http://schemas.microsoft.com/office/drawing/2014/main" id="{7442A18C-1745-2D0D-CC9B-FD7D12FAD18A}"/>
              </a:ext>
            </a:extLst>
          </p:cNvPr>
          <p:cNvSpPr/>
          <p:nvPr/>
        </p:nvSpPr>
        <p:spPr>
          <a:xfrm rot="10800000">
            <a:off x="3407126" y="303645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3" name="Isosceles Triangle 22">
            <a:extLst>
              <a:ext uri="{FF2B5EF4-FFF2-40B4-BE49-F238E27FC236}">
                <a16:creationId xmlns:a16="http://schemas.microsoft.com/office/drawing/2014/main" id="{291690E8-1DC2-AE27-FBCF-29ED666DF9DC}"/>
              </a:ext>
            </a:extLst>
          </p:cNvPr>
          <p:cNvSpPr/>
          <p:nvPr/>
        </p:nvSpPr>
        <p:spPr>
          <a:xfrm rot="10800000">
            <a:off x="9821781" y="303645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4" name="TextBox 23">
            <a:extLst>
              <a:ext uri="{FF2B5EF4-FFF2-40B4-BE49-F238E27FC236}">
                <a16:creationId xmlns:a16="http://schemas.microsoft.com/office/drawing/2014/main" id="{D880DAD8-FC46-9557-2CD5-8588D1E5B744}"/>
              </a:ext>
            </a:extLst>
          </p:cNvPr>
          <p:cNvSpPr txBox="1"/>
          <p:nvPr/>
        </p:nvSpPr>
        <p:spPr>
          <a:xfrm>
            <a:off x="5341627" y="523875"/>
            <a:ext cx="1508746" cy="523220"/>
          </a:xfrm>
          <a:prstGeom prst="rect">
            <a:avLst/>
          </a:prstGeom>
          <a:noFill/>
        </p:spPr>
        <p:txBody>
          <a:bodyPr wrap="none" rtlCol="0">
            <a:spAutoFit/>
          </a:bodyPr>
          <a:lstStyle/>
          <a:p>
            <a:r>
              <a:rPr lang="da-DK" sz="2800" dirty="0"/>
              <a:t>Line up 6</a:t>
            </a:r>
          </a:p>
        </p:txBody>
      </p:sp>
      <p:sp>
        <p:nvSpPr>
          <p:cNvPr id="25" name="TextBox 24">
            <a:extLst>
              <a:ext uri="{FF2B5EF4-FFF2-40B4-BE49-F238E27FC236}">
                <a16:creationId xmlns:a16="http://schemas.microsoft.com/office/drawing/2014/main" id="{8E08214C-D478-CC02-8704-7E951F1BB52F}"/>
              </a:ext>
            </a:extLst>
          </p:cNvPr>
          <p:cNvSpPr txBox="1"/>
          <p:nvPr/>
        </p:nvSpPr>
        <p:spPr>
          <a:xfrm>
            <a:off x="2707107" y="1440000"/>
            <a:ext cx="6777785" cy="646331"/>
          </a:xfrm>
          <a:prstGeom prst="rect">
            <a:avLst/>
          </a:prstGeom>
          <a:solidFill>
            <a:schemeClr val="bg1">
              <a:lumMod val="85000"/>
            </a:schemeClr>
          </a:solidFill>
        </p:spPr>
        <p:txBody>
          <a:bodyPr wrap="square" rtlCol="0">
            <a:spAutoFit/>
          </a:bodyPr>
          <a:lstStyle/>
          <a:p>
            <a:pPr algn="ctr"/>
            <a:r>
              <a:rPr lang="en-US" dirty="0"/>
              <a:t>4/4 @ B-45. Ball position 4. Press box is to the left. Line up 6. A punt that is downed.</a:t>
            </a:r>
          </a:p>
        </p:txBody>
      </p:sp>
    </p:spTree>
    <p:extLst>
      <p:ext uri="{BB962C8B-B14F-4D97-AF65-F5344CB8AC3E}">
        <p14:creationId xmlns:p14="http://schemas.microsoft.com/office/powerpoint/2010/main" val="1685786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9C219-B83C-4FF8-CEB7-0A614D1769B1}"/>
              </a:ext>
            </a:extLst>
          </p:cNvPr>
          <p:cNvSpPr>
            <a:spLocks noGrp="1"/>
          </p:cNvSpPr>
          <p:nvPr>
            <p:ph type="title"/>
          </p:nvPr>
        </p:nvSpPr>
        <p:spPr>
          <a:xfrm>
            <a:off x="136525" y="0"/>
            <a:ext cx="2988000" cy="1325563"/>
          </a:xfrm>
        </p:spPr>
        <p:txBody>
          <a:bodyPr/>
          <a:lstStyle/>
          <a:p>
            <a:r>
              <a:rPr lang="da-DK" dirty="0"/>
              <a:t>Situation 6</a:t>
            </a:r>
          </a:p>
        </p:txBody>
      </p:sp>
      <p:sp>
        <p:nvSpPr>
          <p:cNvPr id="6" name="TextBox 5">
            <a:extLst>
              <a:ext uri="{FF2B5EF4-FFF2-40B4-BE49-F238E27FC236}">
                <a16:creationId xmlns:a16="http://schemas.microsoft.com/office/drawing/2014/main" id="{E170E20B-10A0-0982-EDC7-0EF95A9093BE}"/>
              </a:ext>
            </a:extLst>
          </p:cNvPr>
          <p:cNvSpPr txBox="1"/>
          <p:nvPr/>
        </p:nvSpPr>
        <p:spPr>
          <a:xfrm>
            <a:off x="44450" y="1172368"/>
            <a:ext cx="2988000" cy="2376000"/>
          </a:xfrm>
          <a:prstGeom prst="rect">
            <a:avLst/>
          </a:prstGeom>
          <a:noFill/>
          <a:ln>
            <a:solidFill>
              <a:schemeClr val="tx1"/>
            </a:solidFill>
          </a:ln>
        </p:spPr>
        <p:txBody>
          <a:bodyPr wrap="square" rtlCol="0">
            <a:normAutofit/>
          </a:bodyPr>
          <a:lstStyle/>
          <a:p>
            <a:r>
              <a:rPr lang="da-DK" u="sng" dirty="0" err="1"/>
              <a:t>Referee</a:t>
            </a:r>
            <a:r>
              <a:rPr lang="da-DK" u="sng" dirty="0"/>
              <a:t> 6</a:t>
            </a:r>
          </a:p>
          <a:p>
            <a:r>
              <a:rPr lang="en-US" dirty="0"/>
              <a:t>A has 11 players. A is in an obvious shield punt formation. A22 receives the snap, takes two steps and kicks the ball. The ball travels across the neutral zone.</a:t>
            </a:r>
            <a:endParaRPr lang="da-DK" dirty="0"/>
          </a:p>
        </p:txBody>
      </p:sp>
      <p:sp>
        <p:nvSpPr>
          <p:cNvPr id="7" name="TextBox 6">
            <a:extLst>
              <a:ext uri="{FF2B5EF4-FFF2-40B4-BE49-F238E27FC236}">
                <a16:creationId xmlns:a16="http://schemas.microsoft.com/office/drawing/2014/main" id="{D55369E2-D1DD-3719-A927-884D5D9BBDE2}"/>
              </a:ext>
            </a:extLst>
          </p:cNvPr>
          <p:cNvSpPr txBox="1"/>
          <p:nvPr/>
        </p:nvSpPr>
        <p:spPr>
          <a:xfrm>
            <a:off x="3080592" y="1172368"/>
            <a:ext cx="2988000" cy="2376000"/>
          </a:xfrm>
          <a:prstGeom prst="rect">
            <a:avLst/>
          </a:prstGeom>
          <a:noFill/>
          <a:ln>
            <a:solidFill>
              <a:schemeClr val="tx1"/>
            </a:solidFill>
          </a:ln>
        </p:spPr>
        <p:txBody>
          <a:bodyPr wrap="square" rtlCol="0">
            <a:normAutofit lnSpcReduction="10000"/>
          </a:bodyPr>
          <a:lstStyle/>
          <a:p>
            <a:r>
              <a:rPr lang="da-DK" sz="1900" u="sng" dirty="0" err="1"/>
              <a:t>Umpire</a:t>
            </a:r>
            <a:r>
              <a:rPr lang="da-DK" sz="1900" u="sng" dirty="0"/>
              <a:t> 6</a:t>
            </a:r>
          </a:p>
          <a:p>
            <a:r>
              <a:rPr lang="en-US" sz="1800" b="0" i="0" u="none" strike="noStrike" dirty="0">
                <a:solidFill>
                  <a:srgbClr val="000000"/>
                </a:solidFill>
                <a:effectLst/>
                <a:latin typeface="Calibri" panose="020F0502020204030204" pitchFamily="34" charset="0"/>
              </a:rPr>
              <a:t>A has 11 players. A is in an obvious shield punt formation. B99 is lined up inside the frame of the long-snapper A18. The punt goes over your head. The players in your area behave within the rules. There is no return.</a:t>
            </a:r>
            <a:endParaRPr lang="da-DK" dirty="0"/>
          </a:p>
        </p:txBody>
      </p:sp>
      <p:sp>
        <p:nvSpPr>
          <p:cNvPr id="8" name="TextBox 7">
            <a:extLst>
              <a:ext uri="{FF2B5EF4-FFF2-40B4-BE49-F238E27FC236}">
                <a16:creationId xmlns:a16="http://schemas.microsoft.com/office/drawing/2014/main" id="{C3385CEE-8E48-D1FA-8CB0-14E82210777E}"/>
              </a:ext>
            </a:extLst>
          </p:cNvPr>
          <p:cNvSpPr txBox="1"/>
          <p:nvPr/>
        </p:nvSpPr>
        <p:spPr>
          <a:xfrm>
            <a:off x="6116734" y="1172368"/>
            <a:ext cx="2988000" cy="2376000"/>
          </a:xfrm>
          <a:prstGeom prst="rect">
            <a:avLst/>
          </a:prstGeom>
          <a:noFill/>
          <a:ln>
            <a:solidFill>
              <a:schemeClr val="tx1"/>
            </a:solidFill>
          </a:ln>
        </p:spPr>
        <p:txBody>
          <a:bodyPr wrap="square" rtlCol="0">
            <a:normAutofit fontScale="85000" lnSpcReduction="10000"/>
          </a:bodyPr>
          <a:lstStyle/>
          <a:p>
            <a:r>
              <a:rPr lang="da-DK" sz="2100" u="sng" dirty="0"/>
              <a:t>Line </a:t>
            </a:r>
            <a:r>
              <a:rPr lang="da-DK" sz="2100" u="sng" dirty="0" err="1"/>
              <a:t>judge</a:t>
            </a:r>
            <a:r>
              <a:rPr lang="da-DK" sz="2100" u="sng" dirty="0"/>
              <a:t> 6</a:t>
            </a:r>
          </a:p>
          <a:p>
            <a:r>
              <a:rPr lang="en-US" sz="1800" b="0" i="0" u="none" strike="noStrike" dirty="0">
                <a:solidFill>
                  <a:srgbClr val="000000"/>
                </a:solidFill>
                <a:effectLst/>
                <a:latin typeface="Calibri" panose="020F0502020204030204" pitchFamily="34" charset="0"/>
              </a:rPr>
              <a:t>B has 11 players, one of whom is a returner. A is in an obvious shield punt formation. A84 is on the line in your side. The kick crosses the neutral zone. A84 gets jammed at the line by two B-players but manages to get past them and races towards the returner. The players in your area behave within the rules.</a:t>
            </a:r>
            <a:endParaRPr lang="da-DK" dirty="0"/>
          </a:p>
        </p:txBody>
      </p:sp>
      <p:sp>
        <p:nvSpPr>
          <p:cNvPr id="9" name="TextBox 8">
            <a:extLst>
              <a:ext uri="{FF2B5EF4-FFF2-40B4-BE49-F238E27FC236}">
                <a16:creationId xmlns:a16="http://schemas.microsoft.com/office/drawing/2014/main" id="{F6B06536-5204-53BB-D254-D3D8E173AE7F}"/>
              </a:ext>
            </a:extLst>
          </p:cNvPr>
          <p:cNvSpPr txBox="1"/>
          <p:nvPr/>
        </p:nvSpPr>
        <p:spPr>
          <a:xfrm>
            <a:off x="9152875" y="1172368"/>
            <a:ext cx="2988000" cy="2376000"/>
          </a:xfrm>
          <a:prstGeom prst="rect">
            <a:avLst/>
          </a:prstGeom>
          <a:noFill/>
          <a:ln>
            <a:solidFill>
              <a:schemeClr val="tx1"/>
            </a:solidFill>
          </a:ln>
        </p:spPr>
        <p:txBody>
          <a:bodyPr wrap="square" rtlCol="0">
            <a:normAutofit fontScale="92500" lnSpcReduction="10000"/>
          </a:bodyPr>
          <a:lstStyle/>
          <a:p>
            <a:r>
              <a:rPr lang="da-DK" sz="2100" u="sng" dirty="0" err="1"/>
              <a:t>Linesman</a:t>
            </a:r>
            <a:r>
              <a:rPr lang="da-DK" sz="2100" u="sng" dirty="0"/>
              <a:t> 6</a:t>
            </a:r>
          </a:p>
          <a:p>
            <a:r>
              <a:rPr lang="en-US" sz="1800" b="0" i="0" u="none" strike="noStrike" dirty="0">
                <a:solidFill>
                  <a:srgbClr val="000000"/>
                </a:solidFill>
                <a:effectLst/>
                <a:latin typeface="Calibri" panose="020F0502020204030204" pitchFamily="34" charset="0"/>
              </a:rPr>
              <a:t>B has 11 players, one of whom is a returner. A is in an obvious shield punt formation. A16 is on the line in your side. He gets past his two opposing B-players immediately. The players in your area behave within the rules.</a:t>
            </a:r>
            <a:endParaRPr lang="da-DK" dirty="0"/>
          </a:p>
        </p:txBody>
      </p:sp>
      <p:sp>
        <p:nvSpPr>
          <p:cNvPr id="14" name="TextBox 13">
            <a:extLst>
              <a:ext uri="{FF2B5EF4-FFF2-40B4-BE49-F238E27FC236}">
                <a16:creationId xmlns:a16="http://schemas.microsoft.com/office/drawing/2014/main" id="{E01FDAA0-920E-BBD7-8EC9-5424217167C8}"/>
              </a:ext>
            </a:extLst>
          </p:cNvPr>
          <p:cNvSpPr txBox="1"/>
          <p:nvPr/>
        </p:nvSpPr>
        <p:spPr>
          <a:xfrm>
            <a:off x="44450" y="3639343"/>
            <a:ext cx="2988000" cy="2376000"/>
          </a:xfrm>
          <a:prstGeom prst="rect">
            <a:avLst/>
          </a:prstGeom>
          <a:noFill/>
          <a:ln>
            <a:solidFill>
              <a:schemeClr val="tx1"/>
            </a:solidFill>
          </a:ln>
        </p:spPr>
        <p:txBody>
          <a:bodyPr wrap="square" rtlCol="0">
            <a:normAutofit fontScale="77500" lnSpcReduction="20000"/>
          </a:bodyPr>
          <a:lstStyle/>
          <a:p>
            <a:r>
              <a:rPr lang="da-DK" sz="2900" u="sng" dirty="0"/>
              <a:t>Back </a:t>
            </a:r>
            <a:r>
              <a:rPr lang="da-DK" sz="2900" u="sng" dirty="0" err="1"/>
              <a:t>judge</a:t>
            </a:r>
            <a:r>
              <a:rPr lang="da-DK" sz="2900" u="sng" dirty="0"/>
              <a:t> 6</a:t>
            </a:r>
          </a:p>
          <a:p>
            <a:r>
              <a:rPr lang="en-US" sz="1800" b="0" i="0" u="none" strike="noStrike" dirty="0">
                <a:solidFill>
                  <a:srgbClr val="000000"/>
                </a:solidFill>
                <a:effectLst/>
                <a:latin typeface="Calibri" panose="020F0502020204030204" pitchFamily="34" charset="0"/>
              </a:rPr>
              <a:t>B has 11 players, one of whom is a returner. A is in an obvious shield punt formation. B23 is back as a returner. The punt comes out quickly and powerfully and travels towards B23. B23 avoids the ball, thinking it will go into the endzone. The ball bounces at the B-4 and lands at the B-7 where A84 touches it and keeps it in place against the ground.</a:t>
            </a:r>
            <a:endParaRPr lang="da-DK" dirty="0"/>
          </a:p>
        </p:txBody>
      </p:sp>
      <p:sp>
        <p:nvSpPr>
          <p:cNvPr id="15" name="TextBox 14">
            <a:extLst>
              <a:ext uri="{FF2B5EF4-FFF2-40B4-BE49-F238E27FC236}">
                <a16:creationId xmlns:a16="http://schemas.microsoft.com/office/drawing/2014/main" id="{22676F5B-41A3-7A5B-CE50-36DE1C2B90BB}"/>
              </a:ext>
            </a:extLst>
          </p:cNvPr>
          <p:cNvSpPr txBox="1"/>
          <p:nvPr/>
        </p:nvSpPr>
        <p:spPr>
          <a:xfrm>
            <a:off x="3080592" y="3639343"/>
            <a:ext cx="2988000" cy="2376000"/>
          </a:xfrm>
          <a:prstGeom prst="rect">
            <a:avLst/>
          </a:prstGeom>
          <a:noFill/>
          <a:ln>
            <a:solidFill>
              <a:schemeClr val="tx1"/>
            </a:solidFill>
          </a:ln>
        </p:spPr>
        <p:txBody>
          <a:bodyPr wrap="square" rtlCol="0">
            <a:normAutofit/>
          </a:bodyPr>
          <a:lstStyle/>
          <a:p>
            <a:r>
              <a:rPr lang="da-DK" dirty="0"/>
              <a:t>Field </a:t>
            </a:r>
            <a:r>
              <a:rPr lang="da-DK" dirty="0" err="1"/>
              <a:t>judge</a:t>
            </a:r>
            <a:endParaRPr lang="da-DK" dirty="0"/>
          </a:p>
        </p:txBody>
      </p:sp>
      <p:sp>
        <p:nvSpPr>
          <p:cNvPr id="16" name="TextBox 15">
            <a:extLst>
              <a:ext uri="{FF2B5EF4-FFF2-40B4-BE49-F238E27FC236}">
                <a16:creationId xmlns:a16="http://schemas.microsoft.com/office/drawing/2014/main" id="{247D2C17-EDA9-0E7E-1D8C-D089E03869B2}"/>
              </a:ext>
            </a:extLst>
          </p:cNvPr>
          <p:cNvSpPr txBox="1"/>
          <p:nvPr/>
        </p:nvSpPr>
        <p:spPr>
          <a:xfrm>
            <a:off x="6116734" y="3639343"/>
            <a:ext cx="2988000" cy="2376000"/>
          </a:xfrm>
          <a:prstGeom prst="rect">
            <a:avLst/>
          </a:prstGeom>
          <a:noFill/>
          <a:ln>
            <a:solidFill>
              <a:schemeClr val="tx1"/>
            </a:solidFill>
          </a:ln>
        </p:spPr>
        <p:txBody>
          <a:bodyPr wrap="square" rtlCol="0">
            <a:normAutofit/>
          </a:bodyPr>
          <a:lstStyle/>
          <a:p>
            <a:r>
              <a:rPr lang="da-DK" dirty="0"/>
              <a:t>Side </a:t>
            </a:r>
            <a:r>
              <a:rPr lang="da-DK" dirty="0" err="1"/>
              <a:t>judge</a:t>
            </a:r>
            <a:endParaRPr lang="da-DK" dirty="0"/>
          </a:p>
        </p:txBody>
      </p:sp>
      <p:sp>
        <p:nvSpPr>
          <p:cNvPr id="17" name="TextBox 16">
            <a:extLst>
              <a:ext uri="{FF2B5EF4-FFF2-40B4-BE49-F238E27FC236}">
                <a16:creationId xmlns:a16="http://schemas.microsoft.com/office/drawing/2014/main" id="{1266A30C-AF43-AAC8-7240-EC1828C6ED61}"/>
              </a:ext>
            </a:extLst>
          </p:cNvPr>
          <p:cNvSpPr txBox="1"/>
          <p:nvPr/>
        </p:nvSpPr>
        <p:spPr>
          <a:xfrm>
            <a:off x="9152875" y="3639343"/>
            <a:ext cx="2988000" cy="2376000"/>
          </a:xfrm>
          <a:prstGeom prst="rect">
            <a:avLst/>
          </a:prstGeom>
          <a:noFill/>
          <a:ln>
            <a:solidFill>
              <a:schemeClr val="tx1"/>
            </a:solidFill>
          </a:ln>
        </p:spPr>
        <p:txBody>
          <a:bodyPr wrap="square" rtlCol="0">
            <a:normAutofit/>
          </a:bodyPr>
          <a:lstStyle/>
          <a:p>
            <a:r>
              <a:rPr lang="da-DK" dirty="0"/>
              <a:t>Center </a:t>
            </a:r>
            <a:r>
              <a:rPr lang="da-DK" dirty="0" err="1"/>
              <a:t>judge</a:t>
            </a:r>
            <a:endParaRPr lang="da-DK" dirty="0"/>
          </a:p>
        </p:txBody>
      </p:sp>
    </p:spTree>
    <p:extLst>
      <p:ext uri="{BB962C8B-B14F-4D97-AF65-F5344CB8AC3E}">
        <p14:creationId xmlns:p14="http://schemas.microsoft.com/office/powerpoint/2010/main" val="2231680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F8189E-7397-0E83-A979-63C2A0FDB8A9}"/>
              </a:ext>
            </a:extLst>
          </p:cNvPr>
          <p:cNvSpPr/>
          <p:nvPr/>
        </p:nvSpPr>
        <p:spPr>
          <a:xfrm>
            <a:off x="5902036" y="4503746"/>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Oval 2">
            <a:extLst>
              <a:ext uri="{FF2B5EF4-FFF2-40B4-BE49-F238E27FC236}">
                <a16:creationId xmlns:a16="http://schemas.microsoft.com/office/drawing/2014/main" id="{824038CF-70A2-78B4-ED83-37EFA0AC2061}"/>
              </a:ext>
            </a:extLst>
          </p:cNvPr>
          <p:cNvSpPr/>
          <p:nvPr/>
        </p:nvSpPr>
        <p:spPr>
          <a:xfrm>
            <a:off x="5254401" y="450374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7" name="Oval 146">
            <a:extLst>
              <a:ext uri="{FF2B5EF4-FFF2-40B4-BE49-F238E27FC236}">
                <a16:creationId xmlns:a16="http://schemas.microsoft.com/office/drawing/2014/main" id="{583E0974-D3E4-2D42-10B4-7E2B345D599B}"/>
              </a:ext>
            </a:extLst>
          </p:cNvPr>
          <p:cNvSpPr/>
          <p:nvPr/>
        </p:nvSpPr>
        <p:spPr>
          <a:xfrm>
            <a:off x="6549671" y="450374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8" name="Oval 147">
            <a:extLst>
              <a:ext uri="{FF2B5EF4-FFF2-40B4-BE49-F238E27FC236}">
                <a16:creationId xmlns:a16="http://schemas.microsoft.com/office/drawing/2014/main" id="{A96A4E36-1786-01D0-5031-7F59EC0DE23B}"/>
              </a:ext>
            </a:extLst>
          </p:cNvPr>
          <p:cNvSpPr/>
          <p:nvPr/>
        </p:nvSpPr>
        <p:spPr>
          <a:xfrm>
            <a:off x="4606766" y="4503744"/>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9" name="Oval 148">
            <a:extLst>
              <a:ext uri="{FF2B5EF4-FFF2-40B4-BE49-F238E27FC236}">
                <a16:creationId xmlns:a16="http://schemas.microsoft.com/office/drawing/2014/main" id="{822A4330-821D-C599-DA3D-BEE7F0780AC5}"/>
              </a:ext>
            </a:extLst>
          </p:cNvPr>
          <p:cNvSpPr/>
          <p:nvPr/>
        </p:nvSpPr>
        <p:spPr>
          <a:xfrm>
            <a:off x="7197306" y="450374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0" name="Oval 149">
            <a:extLst>
              <a:ext uri="{FF2B5EF4-FFF2-40B4-BE49-F238E27FC236}">
                <a16:creationId xmlns:a16="http://schemas.microsoft.com/office/drawing/2014/main" id="{61BBE2F9-61C7-200A-FD00-DB974996C3E1}"/>
              </a:ext>
            </a:extLst>
          </p:cNvPr>
          <p:cNvSpPr/>
          <p:nvPr/>
        </p:nvSpPr>
        <p:spPr>
          <a:xfrm>
            <a:off x="5902036" y="605083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C</a:t>
            </a:r>
          </a:p>
        </p:txBody>
      </p:sp>
      <p:sp>
        <p:nvSpPr>
          <p:cNvPr id="151" name="Oval 150">
            <a:extLst>
              <a:ext uri="{FF2B5EF4-FFF2-40B4-BE49-F238E27FC236}">
                <a16:creationId xmlns:a16="http://schemas.microsoft.com/office/drawing/2014/main" id="{C1B1F426-2266-774C-236F-4DD2A78BD68F}"/>
              </a:ext>
            </a:extLst>
          </p:cNvPr>
          <p:cNvSpPr/>
          <p:nvPr/>
        </p:nvSpPr>
        <p:spPr>
          <a:xfrm>
            <a:off x="6555225" y="6050837"/>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D</a:t>
            </a:r>
          </a:p>
        </p:txBody>
      </p:sp>
      <p:sp>
        <p:nvSpPr>
          <p:cNvPr id="152" name="Oval 151">
            <a:extLst>
              <a:ext uri="{FF2B5EF4-FFF2-40B4-BE49-F238E27FC236}">
                <a16:creationId xmlns:a16="http://schemas.microsoft.com/office/drawing/2014/main" id="{C765AAB9-6346-1FDA-0F17-0AA37CB6830D}"/>
              </a:ext>
            </a:extLst>
          </p:cNvPr>
          <p:cNvSpPr/>
          <p:nvPr/>
        </p:nvSpPr>
        <p:spPr>
          <a:xfrm>
            <a:off x="1688816" y="4503742"/>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A</a:t>
            </a:r>
          </a:p>
        </p:txBody>
      </p:sp>
      <p:sp>
        <p:nvSpPr>
          <p:cNvPr id="153" name="Oval 152">
            <a:extLst>
              <a:ext uri="{FF2B5EF4-FFF2-40B4-BE49-F238E27FC236}">
                <a16:creationId xmlns:a16="http://schemas.microsoft.com/office/drawing/2014/main" id="{B72C3CD1-35BB-70D4-C399-B99EC3E1A7C9}"/>
              </a:ext>
            </a:extLst>
          </p:cNvPr>
          <p:cNvSpPr/>
          <p:nvPr/>
        </p:nvSpPr>
        <p:spPr>
          <a:xfrm>
            <a:off x="7844941" y="45037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B</a:t>
            </a:r>
          </a:p>
        </p:txBody>
      </p:sp>
      <p:sp>
        <p:nvSpPr>
          <p:cNvPr id="154" name="Oval 153">
            <a:extLst>
              <a:ext uri="{FF2B5EF4-FFF2-40B4-BE49-F238E27FC236}">
                <a16:creationId xmlns:a16="http://schemas.microsoft.com/office/drawing/2014/main" id="{1CB5701D-AFAB-D641-0816-744FD5041965}"/>
              </a:ext>
            </a:extLst>
          </p:cNvPr>
          <p:cNvSpPr/>
          <p:nvPr/>
        </p:nvSpPr>
        <p:spPr>
          <a:xfrm>
            <a:off x="9467622" y="489166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F</a:t>
            </a:r>
          </a:p>
        </p:txBody>
      </p:sp>
      <p:sp>
        <p:nvSpPr>
          <p:cNvPr id="155" name="Oval 154">
            <a:extLst>
              <a:ext uri="{FF2B5EF4-FFF2-40B4-BE49-F238E27FC236}">
                <a16:creationId xmlns:a16="http://schemas.microsoft.com/office/drawing/2014/main" id="{B9CD4D86-5165-C2F0-796D-95DBB020CF96}"/>
              </a:ext>
            </a:extLst>
          </p:cNvPr>
          <p:cNvSpPr/>
          <p:nvPr/>
        </p:nvSpPr>
        <p:spPr>
          <a:xfrm>
            <a:off x="2336451" y="489166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E</a:t>
            </a:r>
          </a:p>
        </p:txBody>
      </p:sp>
      <p:sp>
        <p:nvSpPr>
          <p:cNvPr id="4" name="TextBox 3">
            <a:extLst>
              <a:ext uri="{FF2B5EF4-FFF2-40B4-BE49-F238E27FC236}">
                <a16:creationId xmlns:a16="http://schemas.microsoft.com/office/drawing/2014/main" id="{86FC03EF-20E4-CAC9-703A-9E05F6963288}"/>
              </a:ext>
            </a:extLst>
          </p:cNvPr>
          <p:cNvSpPr txBox="1"/>
          <p:nvPr/>
        </p:nvSpPr>
        <p:spPr>
          <a:xfrm>
            <a:off x="5341627" y="523875"/>
            <a:ext cx="1508746" cy="523220"/>
          </a:xfrm>
          <a:prstGeom prst="rect">
            <a:avLst/>
          </a:prstGeom>
          <a:noFill/>
        </p:spPr>
        <p:txBody>
          <a:bodyPr wrap="none" rtlCol="0">
            <a:spAutoFit/>
          </a:bodyPr>
          <a:lstStyle/>
          <a:p>
            <a:r>
              <a:rPr lang="da-DK" sz="2800" dirty="0"/>
              <a:t>Line up 3</a:t>
            </a:r>
          </a:p>
        </p:txBody>
      </p:sp>
    </p:spTree>
    <p:extLst>
      <p:ext uri="{BB962C8B-B14F-4D97-AF65-F5344CB8AC3E}">
        <p14:creationId xmlns:p14="http://schemas.microsoft.com/office/powerpoint/2010/main" val="24604205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F8189E-7397-0E83-A979-63C2A0FDB8A9}"/>
              </a:ext>
            </a:extLst>
          </p:cNvPr>
          <p:cNvSpPr/>
          <p:nvPr/>
        </p:nvSpPr>
        <p:spPr>
          <a:xfrm>
            <a:off x="5902036" y="4503746"/>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Oval 2">
            <a:extLst>
              <a:ext uri="{FF2B5EF4-FFF2-40B4-BE49-F238E27FC236}">
                <a16:creationId xmlns:a16="http://schemas.microsoft.com/office/drawing/2014/main" id="{824038CF-70A2-78B4-ED83-37EFA0AC2061}"/>
              </a:ext>
            </a:extLst>
          </p:cNvPr>
          <p:cNvSpPr/>
          <p:nvPr/>
        </p:nvSpPr>
        <p:spPr>
          <a:xfrm>
            <a:off x="5254401" y="450374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7" name="Oval 146">
            <a:extLst>
              <a:ext uri="{FF2B5EF4-FFF2-40B4-BE49-F238E27FC236}">
                <a16:creationId xmlns:a16="http://schemas.microsoft.com/office/drawing/2014/main" id="{583E0974-D3E4-2D42-10B4-7E2B345D599B}"/>
              </a:ext>
            </a:extLst>
          </p:cNvPr>
          <p:cNvSpPr/>
          <p:nvPr/>
        </p:nvSpPr>
        <p:spPr>
          <a:xfrm>
            <a:off x="6549671" y="450374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8" name="Oval 147">
            <a:extLst>
              <a:ext uri="{FF2B5EF4-FFF2-40B4-BE49-F238E27FC236}">
                <a16:creationId xmlns:a16="http://schemas.microsoft.com/office/drawing/2014/main" id="{A96A4E36-1786-01D0-5031-7F59EC0DE23B}"/>
              </a:ext>
            </a:extLst>
          </p:cNvPr>
          <p:cNvSpPr/>
          <p:nvPr/>
        </p:nvSpPr>
        <p:spPr>
          <a:xfrm>
            <a:off x="4606766" y="4503744"/>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9" name="Oval 148">
            <a:extLst>
              <a:ext uri="{FF2B5EF4-FFF2-40B4-BE49-F238E27FC236}">
                <a16:creationId xmlns:a16="http://schemas.microsoft.com/office/drawing/2014/main" id="{822A4330-821D-C599-DA3D-BEE7F0780AC5}"/>
              </a:ext>
            </a:extLst>
          </p:cNvPr>
          <p:cNvSpPr/>
          <p:nvPr/>
        </p:nvSpPr>
        <p:spPr>
          <a:xfrm>
            <a:off x="7197306" y="450374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0" name="Oval 149">
            <a:extLst>
              <a:ext uri="{FF2B5EF4-FFF2-40B4-BE49-F238E27FC236}">
                <a16:creationId xmlns:a16="http://schemas.microsoft.com/office/drawing/2014/main" id="{61BBE2F9-61C7-200A-FD00-DB974996C3E1}"/>
              </a:ext>
            </a:extLst>
          </p:cNvPr>
          <p:cNvSpPr/>
          <p:nvPr/>
        </p:nvSpPr>
        <p:spPr>
          <a:xfrm>
            <a:off x="5890534" y="5649377"/>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C</a:t>
            </a:r>
          </a:p>
        </p:txBody>
      </p:sp>
      <p:sp>
        <p:nvSpPr>
          <p:cNvPr id="151" name="Oval 150">
            <a:extLst>
              <a:ext uri="{FF2B5EF4-FFF2-40B4-BE49-F238E27FC236}">
                <a16:creationId xmlns:a16="http://schemas.microsoft.com/office/drawing/2014/main" id="{C1B1F426-2266-774C-236F-4DD2A78BD68F}"/>
              </a:ext>
            </a:extLst>
          </p:cNvPr>
          <p:cNvSpPr/>
          <p:nvPr/>
        </p:nvSpPr>
        <p:spPr>
          <a:xfrm>
            <a:off x="5889600" y="628375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D</a:t>
            </a:r>
          </a:p>
        </p:txBody>
      </p:sp>
      <p:sp>
        <p:nvSpPr>
          <p:cNvPr id="152" name="Oval 151">
            <a:extLst>
              <a:ext uri="{FF2B5EF4-FFF2-40B4-BE49-F238E27FC236}">
                <a16:creationId xmlns:a16="http://schemas.microsoft.com/office/drawing/2014/main" id="{C765AAB9-6346-1FDA-0F17-0AA37CB6830D}"/>
              </a:ext>
            </a:extLst>
          </p:cNvPr>
          <p:cNvSpPr/>
          <p:nvPr/>
        </p:nvSpPr>
        <p:spPr>
          <a:xfrm>
            <a:off x="3965534" y="450374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A</a:t>
            </a:r>
          </a:p>
        </p:txBody>
      </p:sp>
      <p:sp>
        <p:nvSpPr>
          <p:cNvPr id="153" name="Oval 152">
            <a:extLst>
              <a:ext uri="{FF2B5EF4-FFF2-40B4-BE49-F238E27FC236}">
                <a16:creationId xmlns:a16="http://schemas.microsoft.com/office/drawing/2014/main" id="{B72C3CD1-35BB-70D4-C399-B99EC3E1A7C9}"/>
              </a:ext>
            </a:extLst>
          </p:cNvPr>
          <p:cNvSpPr/>
          <p:nvPr/>
        </p:nvSpPr>
        <p:spPr>
          <a:xfrm>
            <a:off x="7844941" y="45037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B</a:t>
            </a:r>
          </a:p>
        </p:txBody>
      </p:sp>
      <p:sp>
        <p:nvSpPr>
          <p:cNvPr id="154" name="Oval 153">
            <a:extLst>
              <a:ext uri="{FF2B5EF4-FFF2-40B4-BE49-F238E27FC236}">
                <a16:creationId xmlns:a16="http://schemas.microsoft.com/office/drawing/2014/main" id="{1CB5701D-AFAB-D641-0816-744FD5041965}"/>
              </a:ext>
            </a:extLst>
          </p:cNvPr>
          <p:cNvSpPr/>
          <p:nvPr/>
        </p:nvSpPr>
        <p:spPr>
          <a:xfrm>
            <a:off x="9127405" y="489166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F</a:t>
            </a:r>
          </a:p>
        </p:txBody>
      </p:sp>
      <p:sp>
        <p:nvSpPr>
          <p:cNvPr id="155" name="Oval 154">
            <a:extLst>
              <a:ext uri="{FF2B5EF4-FFF2-40B4-BE49-F238E27FC236}">
                <a16:creationId xmlns:a16="http://schemas.microsoft.com/office/drawing/2014/main" id="{B9CD4D86-5165-C2F0-796D-95DBB020CF96}"/>
              </a:ext>
            </a:extLst>
          </p:cNvPr>
          <p:cNvSpPr/>
          <p:nvPr/>
        </p:nvSpPr>
        <p:spPr>
          <a:xfrm>
            <a:off x="8486173" y="4891667"/>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E</a:t>
            </a:r>
          </a:p>
        </p:txBody>
      </p:sp>
      <p:sp>
        <p:nvSpPr>
          <p:cNvPr id="4" name="TextBox 3">
            <a:extLst>
              <a:ext uri="{FF2B5EF4-FFF2-40B4-BE49-F238E27FC236}">
                <a16:creationId xmlns:a16="http://schemas.microsoft.com/office/drawing/2014/main" id="{766A4FF6-64BD-B2C2-3B13-572BF2904971}"/>
              </a:ext>
            </a:extLst>
          </p:cNvPr>
          <p:cNvSpPr txBox="1"/>
          <p:nvPr/>
        </p:nvSpPr>
        <p:spPr>
          <a:xfrm>
            <a:off x="5341627" y="523875"/>
            <a:ext cx="1508746" cy="523220"/>
          </a:xfrm>
          <a:prstGeom prst="rect">
            <a:avLst/>
          </a:prstGeom>
          <a:noFill/>
        </p:spPr>
        <p:txBody>
          <a:bodyPr wrap="none" rtlCol="0">
            <a:spAutoFit/>
          </a:bodyPr>
          <a:lstStyle/>
          <a:p>
            <a:r>
              <a:rPr lang="da-DK" sz="2800" dirty="0"/>
              <a:t>Line up 4</a:t>
            </a:r>
          </a:p>
        </p:txBody>
      </p:sp>
    </p:spTree>
    <p:extLst>
      <p:ext uri="{BB962C8B-B14F-4D97-AF65-F5344CB8AC3E}">
        <p14:creationId xmlns:p14="http://schemas.microsoft.com/office/powerpoint/2010/main" val="1842818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F8189E-7397-0E83-A979-63C2A0FDB8A9}"/>
              </a:ext>
            </a:extLst>
          </p:cNvPr>
          <p:cNvSpPr/>
          <p:nvPr/>
        </p:nvSpPr>
        <p:spPr>
          <a:xfrm>
            <a:off x="5902036" y="4503746"/>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Oval 2">
            <a:extLst>
              <a:ext uri="{FF2B5EF4-FFF2-40B4-BE49-F238E27FC236}">
                <a16:creationId xmlns:a16="http://schemas.microsoft.com/office/drawing/2014/main" id="{824038CF-70A2-78B4-ED83-37EFA0AC2061}"/>
              </a:ext>
            </a:extLst>
          </p:cNvPr>
          <p:cNvSpPr/>
          <p:nvPr/>
        </p:nvSpPr>
        <p:spPr>
          <a:xfrm>
            <a:off x="5254401" y="450374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7" name="Oval 146">
            <a:extLst>
              <a:ext uri="{FF2B5EF4-FFF2-40B4-BE49-F238E27FC236}">
                <a16:creationId xmlns:a16="http://schemas.microsoft.com/office/drawing/2014/main" id="{583E0974-D3E4-2D42-10B4-7E2B345D599B}"/>
              </a:ext>
            </a:extLst>
          </p:cNvPr>
          <p:cNvSpPr/>
          <p:nvPr/>
        </p:nvSpPr>
        <p:spPr>
          <a:xfrm>
            <a:off x="6549671" y="450374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8" name="Oval 147">
            <a:extLst>
              <a:ext uri="{FF2B5EF4-FFF2-40B4-BE49-F238E27FC236}">
                <a16:creationId xmlns:a16="http://schemas.microsoft.com/office/drawing/2014/main" id="{A96A4E36-1786-01D0-5031-7F59EC0DE23B}"/>
              </a:ext>
            </a:extLst>
          </p:cNvPr>
          <p:cNvSpPr/>
          <p:nvPr/>
        </p:nvSpPr>
        <p:spPr>
          <a:xfrm>
            <a:off x="4606766" y="4503744"/>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9" name="Oval 148">
            <a:extLst>
              <a:ext uri="{FF2B5EF4-FFF2-40B4-BE49-F238E27FC236}">
                <a16:creationId xmlns:a16="http://schemas.microsoft.com/office/drawing/2014/main" id="{822A4330-821D-C599-DA3D-BEE7F0780AC5}"/>
              </a:ext>
            </a:extLst>
          </p:cNvPr>
          <p:cNvSpPr/>
          <p:nvPr/>
        </p:nvSpPr>
        <p:spPr>
          <a:xfrm>
            <a:off x="7197306" y="450374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0" name="Oval 149">
            <a:extLst>
              <a:ext uri="{FF2B5EF4-FFF2-40B4-BE49-F238E27FC236}">
                <a16:creationId xmlns:a16="http://schemas.microsoft.com/office/drawing/2014/main" id="{61BBE2F9-61C7-200A-FD00-DB974996C3E1}"/>
              </a:ext>
            </a:extLst>
          </p:cNvPr>
          <p:cNvSpPr/>
          <p:nvPr/>
        </p:nvSpPr>
        <p:spPr>
          <a:xfrm>
            <a:off x="5889600" y="564840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C</a:t>
            </a:r>
          </a:p>
        </p:txBody>
      </p:sp>
      <p:sp>
        <p:nvSpPr>
          <p:cNvPr id="151" name="Oval 150">
            <a:extLst>
              <a:ext uri="{FF2B5EF4-FFF2-40B4-BE49-F238E27FC236}">
                <a16:creationId xmlns:a16="http://schemas.microsoft.com/office/drawing/2014/main" id="{C1B1F426-2266-774C-236F-4DD2A78BD68F}"/>
              </a:ext>
            </a:extLst>
          </p:cNvPr>
          <p:cNvSpPr/>
          <p:nvPr/>
        </p:nvSpPr>
        <p:spPr>
          <a:xfrm>
            <a:off x="5889600" y="628560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D</a:t>
            </a:r>
          </a:p>
        </p:txBody>
      </p:sp>
      <p:sp>
        <p:nvSpPr>
          <p:cNvPr id="152" name="Oval 151">
            <a:extLst>
              <a:ext uri="{FF2B5EF4-FFF2-40B4-BE49-F238E27FC236}">
                <a16:creationId xmlns:a16="http://schemas.microsoft.com/office/drawing/2014/main" id="{C765AAB9-6346-1FDA-0F17-0AA37CB6830D}"/>
              </a:ext>
            </a:extLst>
          </p:cNvPr>
          <p:cNvSpPr/>
          <p:nvPr/>
        </p:nvSpPr>
        <p:spPr>
          <a:xfrm>
            <a:off x="1688816" y="4503742"/>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A</a:t>
            </a:r>
          </a:p>
        </p:txBody>
      </p:sp>
      <p:sp>
        <p:nvSpPr>
          <p:cNvPr id="153" name="Oval 152">
            <a:extLst>
              <a:ext uri="{FF2B5EF4-FFF2-40B4-BE49-F238E27FC236}">
                <a16:creationId xmlns:a16="http://schemas.microsoft.com/office/drawing/2014/main" id="{B72C3CD1-35BB-70D4-C399-B99EC3E1A7C9}"/>
              </a:ext>
            </a:extLst>
          </p:cNvPr>
          <p:cNvSpPr/>
          <p:nvPr/>
        </p:nvSpPr>
        <p:spPr>
          <a:xfrm>
            <a:off x="7844941" y="45037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B</a:t>
            </a:r>
          </a:p>
        </p:txBody>
      </p:sp>
      <p:sp>
        <p:nvSpPr>
          <p:cNvPr id="154" name="Oval 153">
            <a:extLst>
              <a:ext uri="{FF2B5EF4-FFF2-40B4-BE49-F238E27FC236}">
                <a16:creationId xmlns:a16="http://schemas.microsoft.com/office/drawing/2014/main" id="{1CB5701D-AFAB-D641-0816-744FD5041965}"/>
              </a:ext>
            </a:extLst>
          </p:cNvPr>
          <p:cNvSpPr/>
          <p:nvPr/>
        </p:nvSpPr>
        <p:spPr>
          <a:xfrm>
            <a:off x="9138381" y="489166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F</a:t>
            </a:r>
          </a:p>
        </p:txBody>
      </p:sp>
      <p:sp>
        <p:nvSpPr>
          <p:cNvPr id="155" name="Oval 154">
            <a:extLst>
              <a:ext uri="{FF2B5EF4-FFF2-40B4-BE49-F238E27FC236}">
                <a16:creationId xmlns:a16="http://schemas.microsoft.com/office/drawing/2014/main" id="{B9CD4D86-5165-C2F0-796D-95DBB020CF96}"/>
              </a:ext>
            </a:extLst>
          </p:cNvPr>
          <p:cNvSpPr/>
          <p:nvPr/>
        </p:nvSpPr>
        <p:spPr>
          <a:xfrm>
            <a:off x="8491661" y="489166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E</a:t>
            </a:r>
          </a:p>
        </p:txBody>
      </p:sp>
      <p:sp>
        <p:nvSpPr>
          <p:cNvPr id="4" name="TextBox 3">
            <a:extLst>
              <a:ext uri="{FF2B5EF4-FFF2-40B4-BE49-F238E27FC236}">
                <a16:creationId xmlns:a16="http://schemas.microsoft.com/office/drawing/2014/main" id="{E8CCC36B-C8F2-6CEF-E4A6-8C79970D401D}"/>
              </a:ext>
            </a:extLst>
          </p:cNvPr>
          <p:cNvSpPr txBox="1"/>
          <p:nvPr/>
        </p:nvSpPr>
        <p:spPr>
          <a:xfrm>
            <a:off x="5341627" y="523875"/>
            <a:ext cx="1508746" cy="523220"/>
          </a:xfrm>
          <a:prstGeom prst="rect">
            <a:avLst/>
          </a:prstGeom>
          <a:noFill/>
        </p:spPr>
        <p:txBody>
          <a:bodyPr wrap="none" rtlCol="0">
            <a:spAutoFit/>
          </a:bodyPr>
          <a:lstStyle/>
          <a:p>
            <a:r>
              <a:rPr lang="da-DK" sz="2800" dirty="0"/>
              <a:t>Line up 5</a:t>
            </a:r>
          </a:p>
        </p:txBody>
      </p:sp>
    </p:spTree>
    <p:extLst>
      <p:ext uri="{BB962C8B-B14F-4D97-AF65-F5344CB8AC3E}">
        <p14:creationId xmlns:p14="http://schemas.microsoft.com/office/powerpoint/2010/main" val="28723200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CCB63A-F83F-5B2E-4D8F-67977FBD976D}"/>
              </a:ext>
            </a:extLst>
          </p:cNvPr>
          <p:cNvSpPr/>
          <p:nvPr/>
        </p:nvSpPr>
        <p:spPr>
          <a:xfrm>
            <a:off x="5902036" y="3519054"/>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3" name="Oval 2">
            <a:extLst>
              <a:ext uri="{FF2B5EF4-FFF2-40B4-BE49-F238E27FC236}">
                <a16:creationId xmlns:a16="http://schemas.microsoft.com/office/drawing/2014/main" id="{3A7DEAA4-94CA-96BC-8EE1-80883CC31FEF}"/>
              </a:ext>
            </a:extLst>
          </p:cNvPr>
          <p:cNvSpPr/>
          <p:nvPr/>
        </p:nvSpPr>
        <p:spPr>
          <a:xfrm>
            <a:off x="4863861" y="35190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4" name="Oval 3">
            <a:extLst>
              <a:ext uri="{FF2B5EF4-FFF2-40B4-BE49-F238E27FC236}">
                <a16:creationId xmlns:a16="http://schemas.microsoft.com/office/drawing/2014/main" id="{12A3C1FA-EA4D-9D08-3F04-B3D86906C06E}"/>
              </a:ext>
            </a:extLst>
          </p:cNvPr>
          <p:cNvSpPr/>
          <p:nvPr/>
        </p:nvSpPr>
        <p:spPr>
          <a:xfrm>
            <a:off x="6937597" y="351904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5" name="Oval 4">
            <a:extLst>
              <a:ext uri="{FF2B5EF4-FFF2-40B4-BE49-F238E27FC236}">
                <a16:creationId xmlns:a16="http://schemas.microsoft.com/office/drawing/2014/main" id="{31C78DC6-D99B-F5DF-A8F0-E9DA57193B96}"/>
              </a:ext>
            </a:extLst>
          </p:cNvPr>
          <p:cNvSpPr/>
          <p:nvPr/>
        </p:nvSpPr>
        <p:spPr>
          <a:xfrm>
            <a:off x="3825686" y="35190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6" name="Oval 5">
            <a:extLst>
              <a:ext uri="{FF2B5EF4-FFF2-40B4-BE49-F238E27FC236}">
                <a16:creationId xmlns:a16="http://schemas.microsoft.com/office/drawing/2014/main" id="{3F2FAEC3-3936-6A52-80A6-AD79E49E3455}"/>
              </a:ext>
            </a:extLst>
          </p:cNvPr>
          <p:cNvSpPr/>
          <p:nvPr/>
        </p:nvSpPr>
        <p:spPr>
          <a:xfrm>
            <a:off x="7978387" y="3519042"/>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7" name="Oval 6">
            <a:extLst>
              <a:ext uri="{FF2B5EF4-FFF2-40B4-BE49-F238E27FC236}">
                <a16:creationId xmlns:a16="http://schemas.microsoft.com/office/drawing/2014/main" id="{2A429007-7151-F88B-FD3B-9B9E03A27586}"/>
              </a:ext>
            </a:extLst>
          </p:cNvPr>
          <p:cNvSpPr/>
          <p:nvPr/>
        </p:nvSpPr>
        <p:spPr>
          <a:xfrm>
            <a:off x="5902035" y="623916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C</a:t>
            </a:r>
          </a:p>
        </p:txBody>
      </p:sp>
      <p:sp>
        <p:nvSpPr>
          <p:cNvPr id="8" name="Oval 7">
            <a:extLst>
              <a:ext uri="{FF2B5EF4-FFF2-40B4-BE49-F238E27FC236}">
                <a16:creationId xmlns:a16="http://schemas.microsoft.com/office/drawing/2014/main" id="{F85EB3AE-72A6-0646-FA8B-53EB9781977D}"/>
              </a:ext>
            </a:extLst>
          </p:cNvPr>
          <p:cNvSpPr/>
          <p:nvPr/>
        </p:nvSpPr>
        <p:spPr>
          <a:xfrm>
            <a:off x="5254400" y="5103087"/>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D</a:t>
            </a:r>
          </a:p>
        </p:txBody>
      </p:sp>
      <p:sp>
        <p:nvSpPr>
          <p:cNvPr id="9" name="Oval 8">
            <a:extLst>
              <a:ext uri="{FF2B5EF4-FFF2-40B4-BE49-F238E27FC236}">
                <a16:creationId xmlns:a16="http://schemas.microsoft.com/office/drawing/2014/main" id="{A8E5EE26-30FE-698F-54D4-70BF60FE7E83}"/>
              </a:ext>
            </a:extLst>
          </p:cNvPr>
          <p:cNvSpPr/>
          <p:nvPr/>
        </p:nvSpPr>
        <p:spPr>
          <a:xfrm>
            <a:off x="1688816" y="351905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A</a:t>
            </a:r>
          </a:p>
        </p:txBody>
      </p:sp>
      <p:sp>
        <p:nvSpPr>
          <p:cNvPr id="10" name="Oval 9">
            <a:extLst>
              <a:ext uri="{FF2B5EF4-FFF2-40B4-BE49-F238E27FC236}">
                <a16:creationId xmlns:a16="http://schemas.microsoft.com/office/drawing/2014/main" id="{DF250C8B-CDA2-4DE9-8EFB-250D48FEACB3}"/>
              </a:ext>
            </a:extLst>
          </p:cNvPr>
          <p:cNvSpPr/>
          <p:nvPr/>
        </p:nvSpPr>
        <p:spPr>
          <a:xfrm>
            <a:off x="10115257" y="3519049"/>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B</a:t>
            </a:r>
          </a:p>
        </p:txBody>
      </p:sp>
      <p:sp>
        <p:nvSpPr>
          <p:cNvPr id="11" name="Oval 10">
            <a:extLst>
              <a:ext uri="{FF2B5EF4-FFF2-40B4-BE49-F238E27FC236}">
                <a16:creationId xmlns:a16="http://schemas.microsoft.com/office/drawing/2014/main" id="{073128E2-EB31-14F4-E6A6-A4808D6B1D6A}"/>
              </a:ext>
            </a:extLst>
          </p:cNvPr>
          <p:cNvSpPr/>
          <p:nvPr/>
        </p:nvSpPr>
        <p:spPr>
          <a:xfrm>
            <a:off x="6549670" y="510308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F</a:t>
            </a:r>
          </a:p>
        </p:txBody>
      </p:sp>
      <p:sp>
        <p:nvSpPr>
          <p:cNvPr id="12" name="Oval 11">
            <a:extLst>
              <a:ext uri="{FF2B5EF4-FFF2-40B4-BE49-F238E27FC236}">
                <a16:creationId xmlns:a16="http://schemas.microsoft.com/office/drawing/2014/main" id="{A4B08354-C27A-9767-131C-381E8802D433}"/>
              </a:ext>
            </a:extLst>
          </p:cNvPr>
          <p:cNvSpPr/>
          <p:nvPr/>
        </p:nvSpPr>
        <p:spPr>
          <a:xfrm>
            <a:off x="5642327" y="510308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E</a:t>
            </a:r>
          </a:p>
        </p:txBody>
      </p:sp>
      <p:sp>
        <p:nvSpPr>
          <p:cNvPr id="13" name="Isosceles Triangle 12">
            <a:extLst>
              <a:ext uri="{FF2B5EF4-FFF2-40B4-BE49-F238E27FC236}">
                <a16:creationId xmlns:a16="http://schemas.microsoft.com/office/drawing/2014/main" id="{22B22275-D82F-7DCB-B7BA-F32E3149028E}"/>
              </a:ext>
            </a:extLst>
          </p:cNvPr>
          <p:cNvSpPr/>
          <p:nvPr/>
        </p:nvSpPr>
        <p:spPr>
          <a:xfrm rot="10800000">
            <a:off x="5156815" y="304107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 name="Isosceles Triangle 13">
            <a:extLst>
              <a:ext uri="{FF2B5EF4-FFF2-40B4-BE49-F238E27FC236}">
                <a16:creationId xmlns:a16="http://schemas.microsoft.com/office/drawing/2014/main" id="{328F2C7A-949A-4420-85C8-CE244E527EB6}"/>
              </a:ext>
            </a:extLst>
          </p:cNvPr>
          <p:cNvSpPr/>
          <p:nvPr/>
        </p:nvSpPr>
        <p:spPr>
          <a:xfrm rot="10800000">
            <a:off x="6733304" y="304107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 name="Isosceles Triangle 14">
            <a:extLst>
              <a:ext uri="{FF2B5EF4-FFF2-40B4-BE49-F238E27FC236}">
                <a16:creationId xmlns:a16="http://schemas.microsoft.com/office/drawing/2014/main" id="{99878148-388F-0581-AD2A-FAB112746464}"/>
              </a:ext>
            </a:extLst>
          </p:cNvPr>
          <p:cNvSpPr/>
          <p:nvPr/>
        </p:nvSpPr>
        <p:spPr>
          <a:xfrm rot="10800000">
            <a:off x="7506441" y="304107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6" name="Isosceles Triangle 15">
            <a:extLst>
              <a:ext uri="{FF2B5EF4-FFF2-40B4-BE49-F238E27FC236}">
                <a16:creationId xmlns:a16="http://schemas.microsoft.com/office/drawing/2014/main" id="{381FBEF4-EA1C-F13C-EA1D-F5D328F870AA}"/>
              </a:ext>
            </a:extLst>
          </p:cNvPr>
          <p:cNvSpPr/>
          <p:nvPr/>
        </p:nvSpPr>
        <p:spPr>
          <a:xfrm rot="10800000">
            <a:off x="4475934" y="3041071"/>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7" name="Isosceles Triangle 16">
            <a:extLst>
              <a:ext uri="{FF2B5EF4-FFF2-40B4-BE49-F238E27FC236}">
                <a16:creationId xmlns:a16="http://schemas.microsoft.com/office/drawing/2014/main" id="{0A32B566-3C96-A684-2BEE-EAABA6DFBB09}"/>
              </a:ext>
            </a:extLst>
          </p:cNvPr>
          <p:cNvSpPr/>
          <p:nvPr/>
        </p:nvSpPr>
        <p:spPr>
          <a:xfrm rot="10800000">
            <a:off x="6091861" y="14547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8" name="Isosceles Triangle 17">
            <a:extLst>
              <a:ext uri="{FF2B5EF4-FFF2-40B4-BE49-F238E27FC236}">
                <a16:creationId xmlns:a16="http://schemas.microsoft.com/office/drawing/2014/main" id="{D13E889C-4F44-044B-E52D-F140E2761611}"/>
              </a:ext>
            </a:extLst>
          </p:cNvPr>
          <p:cNvSpPr/>
          <p:nvPr/>
        </p:nvSpPr>
        <p:spPr>
          <a:xfrm rot="10800000">
            <a:off x="8337240" y="304107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9" name="Isosceles Triangle 18">
            <a:extLst>
              <a:ext uri="{FF2B5EF4-FFF2-40B4-BE49-F238E27FC236}">
                <a16:creationId xmlns:a16="http://schemas.microsoft.com/office/drawing/2014/main" id="{51A649C0-C0E5-75AD-FEEE-94D9F7AFBA8D}"/>
              </a:ext>
            </a:extLst>
          </p:cNvPr>
          <p:cNvSpPr/>
          <p:nvPr/>
        </p:nvSpPr>
        <p:spPr>
          <a:xfrm rot="10800000">
            <a:off x="1982292" y="303645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0" name="Isosceles Triangle 19">
            <a:extLst>
              <a:ext uri="{FF2B5EF4-FFF2-40B4-BE49-F238E27FC236}">
                <a16:creationId xmlns:a16="http://schemas.microsoft.com/office/drawing/2014/main" id="{77737E93-F2C1-7B21-8685-CAEBE984FF2F}"/>
              </a:ext>
            </a:extLst>
          </p:cNvPr>
          <p:cNvSpPr/>
          <p:nvPr/>
        </p:nvSpPr>
        <p:spPr>
          <a:xfrm rot="10800000">
            <a:off x="10330962" y="303645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1" name="Isosceles Triangle 20">
            <a:extLst>
              <a:ext uri="{FF2B5EF4-FFF2-40B4-BE49-F238E27FC236}">
                <a16:creationId xmlns:a16="http://schemas.microsoft.com/office/drawing/2014/main" id="{72431B69-B5A3-991C-235E-2845FD9AF38A}"/>
              </a:ext>
            </a:extLst>
          </p:cNvPr>
          <p:cNvSpPr/>
          <p:nvPr/>
        </p:nvSpPr>
        <p:spPr>
          <a:xfrm rot="10800000">
            <a:off x="1323591" y="3024881"/>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2" name="Isosceles Triangle 21">
            <a:extLst>
              <a:ext uri="{FF2B5EF4-FFF2-40B4-BE49-F238E27FC236}">
                <a16:creationId xmlns:a16="http://schemas.microsoft.com/office/drawing/2014/main" id="{7442A18C-1745-2D0D-CC9B-FD7D12FAD18A}"/>
              </a:ext>
            </a:extLst>
          </p:cNvPr>
          <p:cNvSpPr/>
          <p:nvPr/>
        </p:nvSpPr>
        <p:spPr>
          <a:xfrm rot="10800000">
            <a:off x="3407126" y="3036452"/>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3" name="Isosceles Triangle 22">
            <a:extLst>
              <a:ext uri="{FF2B5EF4-FFF2-40B4-BE49-F238E27FC236}">
                <a16:creationId xmlns:a16="http://schemas.microsoft.com/office/drawing/2014/main" id="{291690E8-1DC2-AE27-FBCF-29ED666DF9DC}"/>
              </a:ext>
            </a:extLst>
          </p:cNvPr>
          <p:cNvSpPr/>
          <p:nvPr/>
        </p:nvSpPr>
        <p:spPr>
          <a:xfrm rot="10800000">
            <a:off x="9821781" y="3036453"/>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922838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F8189E-7397-0E83-A979-63C2A0FDB8A9}"/>
              </a:ext>
            </a:extLst>
          </p:cNvPr>
          <p:cNvSpPr/>
          <p:nvPr/>
        </p:nvSpPr>
        <p:spPr>
          <a:xfrm>
            <a:off x="5902036" y="4503746"/>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Oval 2">
            <a:extLst>
              <a:ext uri="{FF2B5EF4-FFF2-40B4-BE49-F238E27FC236}">
                <a16:creationId xmlns:a16="http://schemas.microsoft.com/office/drawing/2014/main" id="{824038CF-70A2-78B4-ED83-37EFA0AC2061}"/>
              </a:ext>
            </a:extLst>
          </p:cNvPr>
          <p:cNvSpPr/>
          <p:nvPr/>
        </p:nvSpPr>
        <p:spPr>
          <a:xfrm>
            <a:off x="5254401" y="450374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7" name="Oval 146">
            <a:extLst>
              <a:ext uri="{FF2B5EF4-FFF2-40B4-BE49-F238E27FC236}">
                <a16:creationId xmlns:a16="http://schemas.microsoft.com/office/drawing/2014/main" id="{583E0974-D3E4-2D42-10B4-7E2B345D599B}"/>
              </a:ext>
            </a:extLst>
          </p:cNvPr>
          <p:cNvSpPr/>
          <p:nvPr/>
        </p:nvSpPr>
        <p:spPr>
          <a:xfrm>
            <a:off x="6549671" y="450374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8" name="Oval 147">
            <a:extLst>
              <a:ext uri="{FF2B5EF4-FFF2-40B4-BE49-F238E27FC236}">
                <a16:creationId xmlns:a16="http://schemas.microsoft.com/office/drawing/2014/main" id="{A96A4E36-1786-01D0-5031-7F59EC0DE23B}"/>
              </a:ext>
            </a:extLst>
          </p:cNvPr>
          <p:cNvSpPr/>
          <p:nvPr/>
        </p:nvSpPr>
        <p:spPr>
          <a:xfrm>
            <a:off x="4606766" y="4503744"/>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9" name="Oval 148">
            <a:extLst>
              <a:ext uri="{FF2B5EF4-FFF2-40B4-BE49-F238E27FC236}">
                <a16:creationId xmlns:a16="http://schemas.microsoft.com/office/drawing/2014/main" id="{822A4330-821D-C599-DA3D-BEE7F0780AC5}"/>
              </a:ext>
            </a:extLst>
          </p:cNvPr>
          <p:cNvSpPr/>
          <p:nvPr/>
        </p:nvSpPr>
        <p:spPr>
          <a:xfrm>
            <a:off x="7197306" y="450374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0" name="Oval 149">
            <a:extLst>
              <a:ext uri="{FF2B5EF4-FFF2-40B4-BE49-F238E27FC236}">
                <a16:creationId xmlns:a16="http://schemas.microsoft.com/office/drawing/2014/main" id="{61BBE2F9-61C7-200A-FD00-DB974996C3E1}"/>
              </a:ext>
            </a:extLst>
          </p:cNvPr>
          <p:cNvSpPr/>
          <p:nvPr/>
        </p:nvSpPr>
        <p:spPr>
          <a:xfrm>
            <a:off x="5902036" y="605083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C</a:t>
            </a:r>
          </a:p>
        </p:txBody>
      </p:sp>
      <p:sp>
        <p:nvSpPr>
          <p:cNvPr id="151" name="Oval 150">
            <a:extLst>
              <a:ext uri="{FF2B5EF4-FFF2-40B4-BE49-F238E27FC236}">
                <a16:creationId xmlns:a16="http://schemas.microsoft.com/office/drawing/2014/main" id="{C1B1F426-2266-774C-236F-4DD2A78BD68F}"/>
              </a:ext>
            </a:extLst>
          </p:cNvPr>
          <p:cNvSpPr/>
          <p:nvPr/>
        </p:nvSpPr>
        <p:spPr>
          <a:xfrm>
            <a:off x="6555225" y="6050837"/>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D</a:t>
            </a:r>
          </a:p>
        </p:txBody>
      </p:sp>
      <p:sp>
        <p:nvSpPr>
          <p:cNvPr id="152" name="Oval 151">
            <a:extLst>
              <a:ext uri="{FF2B5EF4-FFF2-40B4-BE49-F238E27FC236}">
                <a16:creationId xmlns:a16="http://schemas.microsoft.com/office/drawing/2014/main" id="{C765AAB9-6346-1FDA-0F17-0AA37CB6830D}"/>
              </a:ext>
            </a:extLst>
          </p:cNvPr>
          <p:cNvSpPr/>
          <p:nvPr/>
        </p:nvSpPr>
        <p:spPr>
          <a:xfrm>
            <a:off x="1688816" y="4503742"/>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A</a:t>
            </a:r>
          </a:p>
        </p:txBody>
      </p:sp>
      <p:sp>
        <p:nvSpPr>
          <p:cNvPr id="153" name="Oval 152">
            <a:extLst>
              <a:ext uri="{FF2B5EF4-FFF2-40B4-BE49-F238E27FC236}">
                <a16:creationId xmlns:a16="http://schemas.microsoft.com/office/drawing/2014/main" id="{B72C3CD1-35BB-70D4-C399-B99EC3E1A7C9}"/>
              </a:ext>
            </a:extLst>
          </p:cNvPr>
          <p:cNvSpPr/>
          <p:nvPr/>
        </p:nvSpPr>
        <p:spPr>
          <a:xfrm>
            <a:off x="10115257" y="45037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B</a:t>
            </a:r>
          </a:p>
        </p:txBody>
      </p:sp>
      <p:sp>
        <p:nvSpPr>
          <p:cNvPr id="154" name="Oval 153">
            <a:extLst>
              <a:ext uri="{FF2B5EF4-FFF2-40B4-BE49-F238E27FC236}">
                <a16:creationId xmlns:a16="http://schemas.microsoft.com/office/drawing/2014/main" id="{1CB5701D-AFAB-D641-0816-744FD5041965}"/>
              </a:ext>
            </a:extLst>
          </p:cNvPr>
          <p:cNvSpPr/>
          <p:nvPr/>
        </p:nvSpPr>
        <p:spPr>
          <a:xfrm>
            <a:off x="9467622" y="489166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F</a:t>
            </a:r>
          </a:p>
        </p:txBody>
      </p:sp>
      <p:sp>
        <p:nvSpPr>
          <p:cNvPr id="155" name="Oval 154">
            <a:extLst>
              <a:ext uri="{FF2B5EF4-FFF2-40B4-BE49-F238E27FC236}">
                <a16:creationId xmlns:a16="http://schemas.microsoft.com/office/drawing/2014/main" id="{B9CD4D86-5165-C2F0-796D-95DBB020CF96}"/>
              </a:ext>
            </a:extLst>
          </p:cNvPr>
          <p:cNvSpPr/>
          <p:nvPr/>
        </p:nvSpPr>
        <p:spPr>
          <a:xfrm>
            <a:off x="8819987" y="489166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E</a:t>
            </a:r>
          </a:p>
        </p:txBody>
      </p:sp>
      <p:sp>
        <p:nvSpPr>
          <p:cNvPr id="156" name="TextBox 155">
            <a:extLst>
              <a:ext uri="{FF2B5EF4-FFF2-40B4-BE49-F238E27FC236}">
                <a16:creationId xmlns:a16="http://schemas.microsoft.com/office/drawing/2014/main" id="{D791E74A-6F95-E1BF-525E-ABAF8C357754}"/>
              </a:ext>
            </a:extLst>
          </p:cNvPr>
          <p:cNvSpPr txBox="1"/>
          <p:nvPr/>
        </p:nvSpPr>
        <p:spPr>
          <a:xfrm>
            <a:off x="5341627" y="523875"/>
            <a:ext cx="1508746" cy="523220"/>
          </a:xfrm>
          <a:prstGeom prst="rect">
            <a:avLst/>
          </a:prstGeom>
          <a:noFill/>
        </p:spPr>
        <p:txBody>
          <a:bodyPr wrap="none" rtlCol="0">
            <a:spAutoFit/>
          </a:bodyPr>
          <a:lstStyle/>
          <a:p>
            <a:r>
              <a:rPr lang="da-DK" sz="2800" dirty="0"/>
              <a:t>Line up 1</a:t>
            </a:r>
          </a:p>
        </p:txBody>
      </p:sp>
      <p:sp>
        <p:nvSpPr>
          <p:cNvPr id="4" name="TextBox 3">
            <a:extLst>
              <a:ext uri="{FF2B5EF4-FFF2-40B4-BE49-F238E27FC236}">
                <a16:creationId xmlns:a16="http://schemas.microsoft.com/office/drawing/2014/main" id="{5D093261-96EB-4315-F907-24DD3783F603}"/>
              </a:ext>
            </a:extLst>
          </p:cNvPr>
          <p:cNvSpPr txBox="1"/>
          <p:nvPr/>
        </p:nvSpPr>
        <p:spPr>
          <a:xfrm>
            <a:off x="2707106" y="1440000"/>
            <a:ext cx="6777785" cy="646331"/>
          </a:xfrm>
          <a:prstGeom prst="rect">
            <a:avLst/>
          </a:prstGeom>
          <a:solidFill>
            <a:schemeClr val="bg1">
              <a:lumMod val="85000"/>
            </a:schemeClr>
          </a:solidFill>
        </p:spPr>
        <p:txBody>
          <a:bodyPr wrap="square" rtlCol="0">
            <a:spAutoFit/>
          </a:bodyPr>
          <a:lstStyle/>
          <a:p>
            <a:pPr algn="ctr"/>
            <a:r>
              <a:rPr lang="en-US" dirty="0"/>
              <a:t>1/10 @ A-35. Ball: position. Press box is to the left. Line up 1. A run beyond the neutral zone to the right.</a:t>
            </a:r>
            <a:endParaRPr lang="da-DK" dirty="0"/>
          </a:p>
        </p:txBody>
      </p:sp>
    </p:spTree>
    <p:extLst>
      <p:ext uri="{BB962C8B-B14F-4D97-AF65-F5344CB8AC3E}">
        <p14:creationId xmlns:p14="http://schemas.microsoft.com/office/powerpoint/2010/main" val="1543169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C4167F7-F89E-0295-D365-C2BB4D8007AA}"/>
              </a:ext>
            </a:extLst>
          </p:cNvPr>
          <p:cNvSpPr/>
          <p:nvPr/>
        </p:nvSpPr>
        <p:spPr>
          <a:xfrm>
            <a:off x="5902036" y="2852304"/>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3" name="Oval 2">
            <a:extLst>
              <a:ext uri="{FF2B5EF4-FFF2-40B4-BE49-F238E27FC236}">
                <a16:creationId xmlns:a16="http://schemas.microsoft.com/office/drawing/2014/main" id="{48021FA4-5D50-B5CC-3B48-A35909D396AD}"/>
              </a:ext>
            </a:extLst>
          </p:cNvPr>
          <p:cNvSpPr/>
          <p:nvPr/>
        </p:nvSpPr>
        <p:spPr>
          <a:xfrm>
            <a:off x="5437079" y="285229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4" name="Oval 3">
            <a:extLst>
              <a:ext uri="{FF2B5EF4-FFF2-40B4-BE49-F238E27FC236}">
                <a16:creationId xmlns:a16="http://schemas.microsoft.com/office/drawing/2014/main" id="{50309927-BE77-4CEA-7D77-42E0C051B0FD}"/>
              </a:ext>
            </a:extLst>
          </p:cNvPr>
          <p:cNvSpPr/>
          <p:nvPr/>
        </p:nvSpPr>
        <p:spPr>
          <a:xfrm>
            <a:off x="6366701" y="285229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5" name="Oval 4">
            <a:extLst>
              <a:ext uri="{FF2B5EF4-FFF2-40B4-BE49-F238E27FC236}">
                <a16:creationId xmlns:a16="http://schemas.microsoft.com/office/drawing/2014/main" id="{615B1F86-2CFB-8849-0354-7C09109E340B}"/>
              </a:ext>
            </a:extLst>
          </p:cNvPr>
          <p:cNvSpPr/>
          <p:nvPr/>
        </p:nvSpPr>
        <p:spPr>
          <a:xfrm>
            <a:off x="4972122" y="2860069"/>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6" name="Oval 5">
            <a:extLst>
              <a:ext uri="{FF2B5EF4-FFF2-40B4-BE49-F238E27FC236}">
                <a16:creationId xmlns:a16="http://schemas.microsoft.com/office/drawing/2014/main" id="{C2E615D3-4AB5-41C4-22F4-99375654A728}"/>
              </a:ext>
            </a:extLst>
          </p:cNvPr>
          <p:cNvSpPr/>
          <p:nvPr/>
        </p:nvSpPr>
        <p:spPr>
          <a:xfrm>
            <a:off x="6837328" y="284654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7" name="Oval 6">
            <a:extLst>
              <a:ext uri="{FF2B5EF4-FFF2-40B4-BE49-F238E27FC236}">
                <a16:creationId xmlns:a16="http://schemas.microsoft.com/office/drawing/2014/main" id="{44E9D8CF-04DD-CB11-3BF2-533AA6CBC673}"/>
              </a:ext>
            </a:extLst>
          </p:cNvPr>
          <p:cNvSpPr/>
          <p:nvPr/>
        </p:nvSpPr>
        <p:spPr>
          <a:xfrm>
            <a:off x="5437078" y="488661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C</a:t>
            </a:r>
          </a:p>
        </p:txBody>
      </p:sp>
      <p:sp>
        <p:nvSpPr>
          <p:cNvPr id="8" name="Oval 7">
            <a:extLst>
              <a:ext uri="{FF2B5EF4-FFF2-40B4-BE49-F238E27FC236}">
                <a16:creationId xmlns:a16="http://schemas.microsoft.com/office/drawing/2014/main" id="{BC12D4CB-7230-4891-B2A3-2FDDA001BEC5}"/>
              </a:ext>
            </a:extLst>
          </p:cNvPr>
          <p:cNvSpPr/>
          <p:nvPr/>
        </p:nvSpPr>
        <p:spPr>
          <a:xfrm>
            <a:off x="6199616" y="405415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D</a:t>
            </a:r>
          </a:p>
        </p:txBody>
      </p:sp>
      <p:sp>
        <p:nvSpPr>
          <p:cNvPr id="9" name="Oval 8">
            <a:extLst>
              <a:ext uri="{FF2B5EF4-FFF2-40B4-BE49-F238E27FC236}">
                <a16:creationId xmlns:a16="http://schemas.microsoft.com/office/drawing/2014/main" id="{DAFEE10F-4B6A-9288-615B-C518ACB32456}"/>
              </a:ext>
            </a:extLst>
          </p:cNvPr>
          <p:cNvSpPr/>
          <p:nvPr/>
        </p:nvSpPr>
        <p:spPr>
          <a:xfrm>
            <a:off x="4507165" y="3040502"/>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A</a:t>
            </a:r>
          </a:p>
        </p:txBody>
      </p:sp>
      <p:sp>
        <p:nvSpPr>
          <p:cNvPr id="10" name="Oval 9">
            <a:extLst>
              <a:ext uri="{FF2B5EF4-FFF2-40B4-BE49-F238E27FC236}">
                <a16:creationId xmlns:a16="http://schemas.microsoft.com/office/drawing/2014/main" id="{50665EAA-3194-E64C-3D9D-0EBC778D6443}"/>
              </a:ext>
            </a:extLst>
          </p:cNvPr>
          <p:cNvSpPr/>
          <p:nvPr/>
        </p:nvSpPr>
        <p:spPr>
          <a:xfrm>
            <a:off x="7307955" y="304050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B</a:t>
            </a:r>
          </a:p>
        </p:txBody>
      </p:sp>
      <p:sp>
        <p:nvSpPr>
          <p:cNvPr id="11" name="Oval 10">
            <a:extLst>
              <a:ext uri="{FF2B5EF4-FFF2-40B4-BE49-F238E27FC236}">
                <a16:creationId xmlns:a16="http://schemas.microsoft.com/office/drawing/2014/main" id="{D924CBB8-F95E-1D0F-45C2-0EBDD9CD0E11}"/>
              </a:ext>
            </a:extLst>
          </p:cNvPr>
          <p:cNvSpPr/>
          <p:nvPr/>
        </p:nvSpPr>
        <p:spPr>
          <a:xfrm>
            <a:off x="7772620" y="323446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F</a:t>
            </a:r>
          </a:p>
        </p:txBody>
      </p:sp>
      <p:sp>
        <p:nvSpPr>
          <p:cNvPr id="12" name="Oval 11">
            <a:extLst>
              <a:ext uri="{FF2B5EF4-FFF2-40B4-BE49-F238E27FC236}">
                <a16:creationId xmlns:a16="http://schemas.microsoft.com/office/drawing/2014/main" id="{70095DCB-5E50-5549-D30D-71BE1A8E6F81}"/>
              </a:ext>
            </a:extLst>
          </p:cNvPr>
          <p:cNvSpPr/>
          <p:nvPr/>
        </p:nvSpPr>
        <p:spPr>
          <a:xfrm>
            <a:off x="4047439" y="3234464"/>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E</a:t>
            </a:r>
          </a:p>
        </p:txBody>
      </p:sp>
      <p:sp>
        <p:nvSpPr>
          <p:cNvPr id="13" name="Isosceles Triangle 12">
            <a:extLst>
              <a:ext uri="{FF2B5EF4-FFF2-40B4-BE49-F238E27FC236}">
                <a16:creationId xmlns:a16="http://schemas.microsoft.com/office/drawing/2014/main" id="{57582397-4D94-4C94-962E-482FCFB38511}"/>
              </a:ext>
            </a:extLst>
          </p:cNvPr>
          <p:cNvSpPr/>
          <p:nvPr/>
        </p:nvSpPr>
        <p:spPr>
          <a:xfrm rot="10800000">
            <a:off x="5631041" y="2415308"/>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 name="Isosceles Triangle 13">
            <a:extLst>
              <a:ext uri="{FF2B5EF4-FFF2-40B4-BE49-F238E27FC236}">
                <a16:creationId xmlns:a16="http://schemas.microsoft.com/office/drawing/2014/main" id="{67A902ED-C97C-9AB4-3428-080EA84C2E40}"/>
              </a:ext>
            </a:extLst>
          </p:cNvPr>
          <p:cNvSpPr/>
          <p:nvPr/>
        </p:nvSpPr>
        <p:spPr>
          <a:xfrm rot="10800000">
            <a:off x="6075403" y="2415915"/>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 name="Isosceles Triangle 14">
            <a:extLst>
              <a:ext uri="{FF2B5EF4-FFF2-40B4-BE49-F238E27FC236}">
                <a16:creationId xmlns:a16="http://schemas.microsoft.com/office/drawing/2014/main" id="{440E76AF-1411-2E9B-A8BC-1CE8F6C4D113}"/>
              </a:ext>
            </a:extLst>
          </p:cNvPr>
          <p:cNvSpPr/>
          <p:nvPr/>
        </p:nvSpPr>
        <p:spPr>
          <a:xfrm rot="10800000">
            <a:off x="6593525" y="2415915"/>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6" name="Isosceles Triangle 15">
            <a:extLst>
              <a:ext uri="{FF2B5EF4-FFF2-40B4-BE49-F238E27FC236}">
                <a16:creationId xmlns:a16="http://schemas.microsoft.com/office/drawing/2014/main" id="{2371061D-68FF-1D9D-A345-0EFA5DA47E37}"/>
              </a:ext>
            </a:extLst>
          </p:cNvPr>
          <p:cNvSpPr/>
          <p:nvPr/>
        </p:nvSpPr>
        <p:spPr>
          <a:xfrm rot="10800000">
            <a:off x="5150571" y="2415308"/>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7" name="Isosceles Triangle 16">
            <a:extLst>
              <a:ext uri="{FF2B5EF4-FFF2-40B4-BE49-F238E27FC236}">
                <a16:creationId xmlns:a16="http://schemas.microsoft.com/office/drawing/2014/main" id="{5853B3DA-4165-95EE-E14C-43636D145A42}"/>
              </a:ext>
            </a:extLst>
          </p:cNvPr>
          <p:cNvSpPr/>
          <p:nvPr/>
        </p:nvSpPr>
        <p:spPr>
          <a:xfrm rot="10800000">
            <a:off x="8507986" y="2415308"/>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8" name="Isosceles Triangle 17">
            <a:extLst>
              <a:ext uri="{FF2B5EF4-FFF2-40B4-BE49-F238E27FC236}">
                <a16:creationId xmlns:a16="http://schemas.microsoft.com/office/drawing/2014/main" id="{20DB01C4-5FF3-1BFB-18AC-AE5B24EC38FC}"/>
              </a:ext>
            </a:extLst>
          </p:cNvPr>
          <p:cNvSpPr/>
          <p:nvPr/>
        </p:nvSpPr>
        <p:spPr>
          <a:xfrm rot="10800000">
            <a:off x="7113991" y="2415310"/>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9" name="Isosceles Triangle 18">
            <a:extLst>
              <a:ext uri="{FF2B5EF4-FFF2-40B4-BE49-F238E27FC236}">
                <a16:creationId xmlns:a16="http://schemas.microsoft.com/office/drawing/2014/main" id="{BDF45020-085E-AAC5-4A45-504BD75BD025}"/>
              </a:ext>
            </a:extLst>
          </p:cNvPr>
          <p:cNvSpPr/>
          <p:nvPr/>
        </p:nvSpPr>
        <p:spPr>
          <a:xfrm rot="10800000">
            <a:off x="4144871" y="2415308"/>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0" name="Isosceles Triangle 19">
            <a:extLst>
              <a:ext uri="{FF2B5EF4-FFF2-40B4-BE49-F238E27FC236}">
                <a16:creationId xmlns:a16="http://schemas.microsoft.com/office/drawing/2014/main" id="{82F4C447-2FEB-65F0-8AF0-65958D7BB4F1}"/>
              </a:ext>
            </a:extLst>
          </p:cNvPr>
          <p:cNvSpPr/>
          <p:nvPr/>
        </p:nvSpPr>
        <p:spPr>
          <a:xfrm rot="10800000">
            <a:off x="8043321" y="2415309"/>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1" name="Isosceles Triangle 20">
            <a:extLst>
              <a:ext uri="{FF2B5EF4-FFF2-40B4-BE49-F238E27FC236}">
                <a16:creationId xmlns:a16="http://schemas.microsoft.com/office/drawing/2014/main" id="{27309FB0-AD5E-FB14-90D9-056E3F17F6EC}"/>
              </a:ext>
            </a:extLst>
          </p:cNvPr>
          <p:cNvSpPr/>
          <p:nvPr/>
        </p:nvSpPr>
        <p:spPr>
          <a:xfrm rot="10800000">
            <a:off x="3710672" y="2415307"/>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2" name="Isosceles Triangle 21">
            <a:extLst>
              <a:ext uri="{FF2B5EF4-FFF2-40B4-BE49-F238E27FC236}">
                <a16:creationId xmlns:a16="http://schemas.microsoft.com/office/drawing/2014/main" id="{9C1243BF-90FE-5AA6-A40B-2D6A675A1FF8}"/>
              </a:ext>
            </a:extLst>
          </p:cNvPr>
          <p:cNvSpPr/>
          <p:nvPr/>
        </p:nvSpPr>
        <p:spPr>
          <a:xfrm rot="10800000">
            <a:off x="4647721" y="2415308"/>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3" name="Isosceles Triangle 22">
            <a:extLst>
              <a:ext uri="{FF2B5EF4-FFF2-40B4-BE49-F238E27FC236}">
                <a16:creationId xmlns:a16="http://schemas.microsoft.com/office/drawing/2014/main" id="{6734F4DD-A4D2-8B63-989B-D51F7C3669B0}"/>
              </a:ext>
            </a:extLst>
          </p:cNvPr>
          <p:cNvSpPr/>
          <p:nvPr/>
        </p:nvSpPr>
        <p:spPr>
          <a:xfrm rot="10800000">
            <a:off x="7578656" y="2415310"/>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0224705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C4167F7-F89E-0295-D365-C2BB4D8007AA}"/>
              </a:ext>
            </a:extLst>
          </p:cNvPr>
          <p:cNvSpPr/>
          <p:nvPr/>
        </p:nvSpPr>
        <p:spPr>
          <a:xfrm>
            <a:off x="5902036" y="2852304"/>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3" name="Oval 2">
            <a:extLst>
              <a:ext uri="{FF2B5EF4-FFF2-40B4-BE49-F238E27FC236}">
                <a16:creationId xmlns:a16="http://schemas.microsoft.com/office/drawing/2014/main" id="{48021FA4-5D50-B5CC-3B48-A35909D396AD}"/>
              </a:ext>
            </a:extLst>
          </p:cNvPr>
          <p:cNvSpPr/>
          <p:nvPr/>
        </p:nvSpPr>
        <p:spPr>
          <a:xfrm>
            <a:off x="5437079" y="285229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4" name="Oval 3">
            <a:extLst>
              <a:ext uri="{FF2B5EF4-FFF2-40B4-BE49-F238E27FC236}">
                <a16:creationId xmlns:a16="http://schemas.microsoft.com/office/drawing/2014/main" id="{50309927-BE77-4CEA-7D77-42E0C051B0FD}"/>
              </a:ext>
            </a:extLst>
          </p:cNvPr>
          <p:cNvSpPr/>
          <p:nvPr/>
        </p:nvSpPr>
        <p:spPr>
          <a:xfrm>
            <a:off x="6366701" y="285229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5" name="Oval 4">
            <a:extLst>
              <a:ext uri="{FF2B5EF4-FFF2-40B4-BE49-F238E27FC236}">
                <a16:creationId xmlns:a16="http://schemas.microsoft.com/office/drawing/2014/main" id="{615B1F86-2CFB-8849-0354-7C09109E340B}"/>
              </a:ext>
            </a:extLst>
          </p:cNvPr>
          <p:cNvSpPr/>
          <p:nvPr/>
        </p:nvSpPr>
        <p:spPr>
          <a:xfrm>
            <a:off x="4972122" y="2860069"/>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6" name="Oval 5">
            <a:extLst>
              <a:ext uri="{FF2B5EF4-FFF2-40B4-BE49-F238E27FC236}">
                <a16:creationId xmlns:a16="http://schemas.microsoft.com/office/drawing/2014/main" id="{C2E615D3-4AB5-41C4-22F4-99375654A728}"/>
              </a:ext>
            </a:extLst>
          </p:cNvPr>
          <p:cNvSpPr/>
          <p:nvPr/>
        </p:nvSpPr>
        <p:spPr>
          <a:xfrm>
            <a:off x="6837328" y="284654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7" name="Oval 6">
            <a:extLst>
              <a:ext uri="{FF2B5EF4-FFF2-40B4-BE49-F238E27FC236}">
                <a16:creationId xmlns:a16="http://schemas.microsoft.com/office/drawing/2014/main" id="{44E9D8CF-04DD-CB11-3BF2-533AA6CBC673}"/>
              </a:ext>
            </a:extLst>
          </p:cNvPr>
          <p:cNvSpPr/>
          <p:nvPr/>
        </p:nvSpPr>
        <p:spPr>
          <a:xfrm>
            <a:off x="5437078" y="488661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C</a:t>
            </a:r>
          </a:p>
        </p:txBody>
      </p:sp>
      <p:sp>
        <p:nvSpPr>
          <p:cNvPr id="8" name="Oval 7">
            <a:extLst>
              <a:ext uri="{FF2B5EF4-FFF2-40B4-BE49-F238E27FC236}">
                <a16:creationId xmlns:a16="http://schemas.microsoft.com/office/drawing/2014/main" id="{BC12D4CB-7230-4891-B2A3-2FDDA001BEC5}"/>
              </a:ext>
            </a:extLst>
          </p:cNvPr>
          <p:cNvSpPr/>
          <p:nvPr/>
        </p:nvSpPr>
        <p:spPr>
          <a:xfrm>
            <a:off x="6199616" y="405415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D</a:t>
            </a:r>
          </a:p>
        </p:txBody>
      </p:sp>
      <p:sp>
        <p:nvSpPr>
          <p:cNvPr id="9" name="Oval 8">
            <a:extLst>
              <a:ext uri="{FF2B5EF4-FFF2-40B4-BE49-F238E27FC236}">
                <a16:creationId xmlns:a16="http://schemas.microsoft.com/office/drawing/2014/main" id="{DAFEE10F-4B6A-9288-615B-C518ACB32456}"/>
              </a:ext>
            </a:extLst>
          </p:cNvPr>
          <p:cNvSpPr/>
          <p:nvPr/>
        </p:nvSpPr>
        <p:spPr>
          <a:xfrm>
            <a:off x="4507165" y="3040502"/>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A</a:t>
            </a:r>
          </a:p>
        </p:txBody>
      </p:sp>
      <p:sp>
        <p:nvSpPr>
          <p:cNvPr id="10" name="Oval 9">
            <a:extLst>
              <a:ext uri="{FF2B5EF4-FFF2-40B4-BE49-F238E27FC236}">
                <a16:creationId xmlns:a16="http://schemas.microsoft.com/office/drawing/2014/main" id="{50665EAA-3194-E64C-3D9D-0EBC778D6443}"/>
              </a:ext>
            </a:extLst>
          </p:cNvPr>
          <p:cNvSpPr/>
          <p:nvPr/>
        </p:nvSpPr>
        <p:spPr>
          <a:xfrm>
            <a:off x="7307955" y="304050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B</a:t>
            </a:r>
          </a:p>
        </p:txBody>
      </p:sp>
      <p:sp>
        <p:nvSpPr>
          <p:cNvPr id="11" name="Oval 10">
            <a:extLst>
              <a:ext uri="{FF2B5EF4-FFF2-40B4-BE49-F238E27FC236}">
                <a16:creationId xmlns:a16="http://schemas.microsoft.com/office/drawing/2014/main" id="{D924CBB8-F95E-1D0F-45C2-0EBDD9CD0E11}"/>
              </a:ext>
            </a:extLst>
          </p:cNvPr>
          <p:cNvSpPr/>
          <p:nvPr/>
        </p:nvSpPr>
        <p:spPr>
          <a:xfrm>
            <a:off x="7772620" y="323446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F</a:t>
            </a:r>
          </a:p>
        </p:txBody>
      </p:sp>
      <p:sp>
        <p:nvSpPr>
          <p:cNvPr id="12" name="Oval 11">
            <a:extLst>
              <a:ext uri="{FF2B5EF4-FFF2-40B4-BE49-F238E27FC236}">
                <a16:creationId xmlns:a16="http://schemas.microsoft.com/office/drawing/2014/main" id="{70095DCB-5E50-5549-D30D-71BE1A8E6F81}"/>
              </a:ext>
            </a:extLst>
          </p:cNvPr>
          <p:cNvSpPr/>
          <p:nvPr/>
        </p:nvSpPr>
        <p:spPr>
          <a:xfrm>
            <a:off x="4047439" y="3234464"/>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E</a:t>
            </a:r>
          </a:p>
        </p:txBody>
      </p:sp>
      <p:sp>
        <p:nvSpPr>
          <p:cNvPr id="13" name="Isosceles Triangle 12">
            <a:extLst>
              <a:ext uri="{FF2B5EF4-FFF2-40B4-BE49-F238E27FC236}">
                <a16:creationId xmlns:a16="http://schemas.microsoft.com/office/drawing/2014/main" id="{57582397-4D94-4C94-962E-482FCFB38511}"/>
              </a:ext>
            </a:extLst>
          </p:cNvPr>
          <p:cNvSpPr/>
          <p:nvPr/>
        </p:nvSpPr>
        <p:spPr>
          <a:xfrm rot="10800000">
            <a:off x="4435366" y="1583458"/>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 name="Isosceles Triangle 13">
            <a:extLst>
              <a:ext uri="{FF2B5EF4-FFF2-40B4-BE49-F238E27FC236}">
                <a16:creationId xmlns:a16="http://schemas.microsoft.com/office/drawing/2014/main" id="{67A902ED-C97C-9AB4-3428-080EA84C2E40}"/>
              </a:ext>
            </a:extLst>
          </p:cNvPr>
          <p:cNvSpPr/>
          <p:nvPr/>
        </p:nvSpPr>
        <p:spPr>
          <a:xfrm rot="10800000">
            <a:off x="5722500" y="1777421"/>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 name="Isosceles Triangle 14">
            <a:extLst>
              <a:ext uri="{FF2B5EF4-FFF2-40B4-BE49-F238E27FC236}">
                <a16:creationId xmlns:a16="http://schemas.microsoft.com/office/drawing/2014/main" id="{440E76AF-1411-2E9B-A8BC-1CE8F6C4D113}"/>
              </a:ext>
            </a:extLst>
          </p:cNvPr>
          <p:cNvSpPr/>
          <p:nvPr/>
        </p:nvSpPr>
        <p:spPr>
          <a:xfrm rot="10800000">
            <a:off x="7502783" y="1583458"/>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6" name="Isosceles Triangle 15">
            <a:extLst>
              <a:ext uri="{FF2B5EF4-FFF2-40B4-BE49-F238E27FC236}">
                <a16:creationId xmlns:a16="http://schemas.microsoft.com/office/drawing/2014/main" id="{2371061D-68FF-1D9D-A345-0EFA5DA47E37}"/>
              </a:ext>
            </a:extLst>
          </p:cNvPr>
          <p:cNvSpPr/>
          <p:nvPr/>
        </p:nvSpPr>
        <p:spPr>
          <a:xfrm rot="10800000">
            <a:off x="5150571" y="2415308"/>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7" name="Isosceles Triangle 16">
            <a:extLst>
              <a:ext uri="{FF2B5EF4-FFF2-40B4-BE49-F238E27FC236}">
                <a16:creationId xmlns:a16="http://schemas.microsoft.com/office/drawing/2014/main" id="{5853B3DA-4165-95EE-E14C-43636D145A42}"/>
              </a:ext>
            </a:extLst>
          </p:cNvPr>
          <p:cNvSpPr/>
          <p:nvPr/>
        </p:nvSpPr>
        <p:spPr>
          <a:xfrm rot="10800000">
            <a:off x="8365111" y="2415307"/>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8" name="Isosceles Triangle 17">
            <a:extLst>
              <a:ext uri="{FF2B5EF4-FFF2-40B4-BE49-F238E27FC236}">
                <a16:creationId xmlns:a16="http://schemas.microsoft.com/office/drawing/2014/main" id="{20DB01C4-5FF3-1BFB-18AC-AE5B24EC38FC}"/>
              </a:ext>
            </a:extLst>
          </p:cNvPr>
          <p:cNvSpPr/>
          <p:nvPr/>
        </p:nvSpPr>
        <p:spPr>
          <a:xfrm rot="10800000">
            <a:off x="6289963" y="2415307"/>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9" name="Isosceles Triangle 18">
            <a:extLst>
              <a:ext uri="{FF2B5EF4-FFF2-40B4-BE49-F238E27FC236}">
                <a16:creationId xmlns:a16="http://schemas.microsoft.com/office/drawing/2014/main" id="{BDF45020-085E-AAC5-4A45-504BD75BD025}"/>
              </a:ext>
            </a:extLst>
          </p:cNvPr>
          <p:cNvSpPr/>
          <p:nvPr/>
        </p:nvSpPr>
        <p:spPr>
          <a:xfrm rot="10800000">
            <a:off x="4008369" y="2415307"/>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0" name="Isosceles Triangle 19">
            <a:extLst>
              <a:ext uri="{FF2B5EF4-FFF2-40B4-BE49-F238E27FC236}">
                <a16:creationId xmlns:a16="http://schemas.microsoft.com/office/drawing/2014/main" id="{82F4C447-2FEB-65F0-8AF0-65958D7BB4F1}"/>
              </a:ext>
            </a:extLst>
          </p:cNvPr>
          <p:cNvSpPr/>
          <p:nvPr/>
        </p:nvSpPr>
        <p:spPr>
          <a:xfrm rot="10800000">
            <a:off x="7647838" y="2415307"/>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1" name="Isosceles Triangle 20">
            <a:extLst>
              <a:ext uri="{FF2B5EF4-FFF2-40B4-BE49-F238E27FC236}">
                <a16:creationId xmlns:a16="http://schemas.microsoft.com/office/drawing/2014/main" id="{27309FB0-AD5E-FB14-90D9-056E3F17F6EC}"/>
              </a:ext>
            </a:extLst>
          </p:cNvPr>
          <p:cNvSpPr/>
          <p:nvPr/>
        </p:nvSpPr>
        <p:spPr>
          <a:xfrm rot="10800000">
            <a:off x="3319037" y="2415307"/>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2" name="Isosceles Triangle 21">
            <a:extLst>
              <a:ext uri="{FF2B5EF4-FFF2-40B4-BE49-F238E27FC236}">
                <a16:creationId xmlns:a16="http://schemas.microsoft.com/office/drawing/2014/main" id="{9C1243BF-90FE-5AA6-A40B-2D6A675A1FF8}"/>
              </a:ext>
            </a:extLst>
          </p:cNvPr>
          <p:cNvSpPr/>
          <p:nvPr/>
        </p:nvSpPr>
        <p:spPr>
          <a:xfrm rot="10800000">
            <a:off x="4647721" y="2415308"/>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3" name="Isosceles Triangle 22">
            <a:extLst>
              <a:ext uri="{FF2B5EF4-FFF2-40B4-BE49-F238E27FC236}">
                <a16:creationId xmlns:a16="http://schemas.microsoft.com/office/drawing/2014/main" id="{6734F4DD-A4D2-8B63-989B-D51F7C3669B0}"/>
              </a:ext>
            </a:extLst>
          </p:cNvPr>
          <p:cNvSpPr/>
          <p:nvPr/>
        </p:nvSpPr>
        <p:spPr>
          <a:xfrm rot="10800000">
            <a:off x="7041428" y="2415307"/>
            <a:ext cx="387927" cy="3879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4534784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ABE2498-E579-CD12-A00B-32C8BE02966C}"/>
              </a:ext>
            </a:extLst>
          </p:cNvPr>
          <p:cNvSpPr/>
          <p:nvPr/>
        </p:nvSpPr>
        <p:spPr>
          <a:xfrm>
            <a:off x="5902036" y="2364509"/>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5" name="Oval 4">
            <a:extLst>
              <a:ext uri="{FF2B5EF4-FFF2-40B4-BE49-F238E27FC236}">
                <a16:creationId xmlns:a16="http://schemas.microsoft.com/office/drawing/2014/main" id="{5E17FDBF-3320-60D6-219F-F766EC75F376}"/>
              </a:ext>
            </a:extLst>
          </p:cNvPr>
          <p:cNvSpPr/>
          <p:nvPr/>
        </p:nvSpPr>
        <p:spPr>
          <a:xfrm>
            <a:off x="5254401" y="2364509"/>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6" name="Oval 5">
            <a:extLst>
              <a:ext uri="{FF2B5EF4-FFF2-40B4-BE49-F238E27FC236}">
                <a16:creationId xmlns:a16="http://schemas.microsoft.com/office/drawing/2014/main" id="{14F0D440-837B-9B03-C431-0D8B6C8F40D4}"/>
              </a:ext>
            </a:extLst>
          </p:cNvPr>
          <p:cNvSpPr/>
          <p:nvPr/>
        </p:nvSpPr>
        <p:spPr>
          <a:xfrm>
            <a:off x="6549671" y="236450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7" name="Oval 6">
            <a:extLst>
              <a:ext uri="{FF2B5EF4-FFF2-40B4-BE49-F238E27FC236}">
                <a16:creationId xmlns:a16="http://schemas.microsoft.com/office/drawing/2014/main" id="{06FC2473-D4A5-DAD7-7021-CD91527D5B5A}"/>
              </a:ext>
            </a:extLst>
          </p:cNvPr>
          <p:cNvSpPr/>
          <p:nvPr/>
        </p:nvSpPr>
        <p:spPr>
          <a:xfrm>
            <a:off x="4606766" y="2364507"/>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8" name="Oval 7">
            <a:extLst>
              <a:ext uri="{FF2B5EF4-FFF2-40B4-BE49-F238E27FC236}">
                <a16:creationId xmlns:a16="http://schemas.microsoft.com/office/drawing/2014/main" id="{9243BEDA-1095-532D-F523-BA1853FD7EB3}"/>
              </a:ext>
            </a:extLst>
          </p:cNvPr>
          <p:cNvSpPr/>
          <p:nvPr/>
        </p:nvSpPr>
        <p:spPr>
          <a:xfrm>
            <a:off x="7197306" y="236450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9" name="Oval 8">
            <a:extLst>
              <a:ext uri="{FF2B5EF4-FFF2-40B4-BE49-F238E27FC236}">
                <a16:creationId xmlns:a16="http://schemas.microsoft.com/office/drawing/2014/main" id="{59B85C99-251B-1AA3-04D1-69C09DA7CBDB}"/>
              </a:ext>
            </a:extLst>
          </p:cNvPr>
          <p:cNvSpPr/>
          <p:nvPr/>
        </p:nvSpPr>
        <p:spPr>
          <a:xfrm>
            <a:off x="5902036" y="391160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C</a:t>
            </a:r>
          </a:p>
        </p:txBody>
      </p:sp>
      <p:sp>
        <p:nvSpPr>
          <p:cNvPr id="10" name="Oval 9">
            <a:extLst>
              <a:ext uri="{FF2B5EF4-FFF2-40B4-BE49-F238E27FC236}">
                <a16:creationId xmlns:a16="http://schemas.microsoft.com/office/drawing/2014/main" id="{A744ED7A-A8BD-1E34-2F65-4304D421F006}"/>
              </a:ext>
            </a:extLst>
          </p:cNvPr>
          <p:cNvSpPr/>
          <p:nvPr/>
        </p:nvSpPr>
        <p:spPr>
          <a:xfrm>
            <a:off x="6555225" y="391160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D</a:t>
            </a:r>
          </a:p>
        </p:txBody>
      </p:sp>
      <p:sp>
        <p:nvSpPr>
          <p:cNvPr id="11" name="Oval 10">
            <a:extLst>
              <a:ext uri="{FF2B5EF4-FFF2-40B4-BE49-F238E27FC236}">
                <a16:creationId xmlns:a16="http://schemas.microsoft.com/office/drawing/2014/main" id="{B1057418-CBFE-49E8-4B80-BC144AD54513}"/>
              </a:ext>
            </a:extLst>
          </p:cNvPr>
          <p:cNvSpPr/>
          <p:nvPr/>
        </p:nvSpPr>
        <p:spPr>
          <a:xfrm>
            <a:off x="1688816" y="236450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A</a:t>
            </a:r>
          </a:p>
        </p:txBody>
      </p:sp>
      <p:sp>
        <p:nvSpPr>
          <p:cNvPr id="12" name="Oval 11">
            <a:extLst>
              <a:ext uri="{FF2B5EF4-FFF2-40B4-BE49-F238E27FC236}">
                <a16:creationId xmlns:a16="http://schemas.microsoft.com/office/drawing/2014/main" id="{AE898AF1-F7BC-7D50-7247-16C1BCF20EB1}"/>
              </a:ext>
            </a:extLst>
          </p:cNvPr>
          <p:cNvSpPr/>
          <p:nvPr/>
        </p:nvSpPr>
        <p:spPr>
          <a:xfrm>
            <a:off x="10115257" y="2364504"/>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B</a:t>
            </a:r>
          </a:p>
        </p:txBody>
      </p:sp>
      <p:sp>
        <p:nvSpPr>
          <p:cNvPr id="13" name="Oval 12">
            <a:extLst>
              <a:ext uri="{FF2B5EF4-FFF2-40B4-BE49-F238E27FC236}">
                <a16:creationId xmlns:a16="http://schemas.microsoft.com/office/drawing/2014/main" id="{A7920853-07FE-9667-0C59-4F0F2004621B}"/>
              </a:ext>
            </a:extLst>
          </p:cNvPr>
          <p:cNvSpPr/>
          <p:nvPr/>
        </p:nvSpPr>
        <p:spPr>
          <a:xfrm>
            <a:off x="9467622" y="275243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F</a:t>
            </a:r>
          </a:p>
        </p:txBody>
      </p:sp>
      <p:sp>
        <p:nvSpPr>
          <p:cNvPr id="14" name="Oval 13">
            <a:extLst>
              <a:ext uri="{FF2B5EF4-FFF2-40B4-BE49-F238E27FC236}">
                <a16:creationId xmlns:a16="http://schemas.microsoft.com/office/drawing/2014/main" id="{40D2906A-F8AE-AE33-A225-AE9CF675F242}"/>
              </a:ext>
            </a:extLst>
          </p:cNvPr>
          <p:cNvSpPr/>
          <p:nvPr/>
        </p:nvSpPr>
        <p:spPr>
          <a:xfrm>
            <a:off x="8819987" y="275243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E</a:t>
            </a:r>
          </a:p>
        </p:txBody>
      </p:sp>
    </p:spTree>
    <p:extLst>
      <p:ext uri="{BB962C8B-B14F-4D97-AF65-F5344CB8AC3E}">
        <p14:creationId xmlns:p14="http://schemas.microsoft.com/office/powerpoint/2010/main" val="3245477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9C219-B83C-4FF8-CEB7-0A614D1769B1}"/>
              </a:ext>
            </a:extLst>
          </p:cNvPr>
          <p:cNvSpPr>
            <a:spLocks noGrp="1"/>
          </p:cNvSpPr>
          <p:nvPr>
            <p:ph type="title"/>
          </p:nvPr>
        </p:nvSpPr>
        <p:spPr>
          <a:xfrm>
            <a:off x="136525" y="0"/>
            <a:ext cx="2988000" cy="1325563"/>
          </a:xfrm>
        </p:spPr>
        <p:txBody>
          <a:bodyPr/>
          <a:lstStyle/>
          <a:p>
            <a:r>
              <a:rPr lang="da-DK" dirty="0"/>
              <a:t>Situation 1</a:t>
            </a:r>
          </a:p>
        </p:txBody>
      </p:sp>
      <p:sp>
        <p:nvSpPr>
          <p:cNvPr id="6" name="TextBox 5">
            <a:extLst>
              <a:ext uri="{FF2B5EF4-FFF2-40B4-BE49-F238E27FC236}">
                <a16:creationId xmlns:a16="http://schemas.microsoft.com/office/drawing/2014/main" id="{E170E20B-10A0-0982-EDC7-0EF95A9093BE}"/>
              </a:ext>
            </a:extLst>
          </p:cNvPr>
          <p:cNvSpPr txBox="1"/>
          <p:nvPr/>
        </p:nvSpPr>
        <p:spPr>
          <a:xfrm>
            <a:off x="44450" y="1172368"/>
            <a:ext cx="2988000" cy="2376000"/>
          </a:xfrm>
          <a:prstGeom prst="rect">
            <a:avLst/>
          </a:prstGeom>
          <a:noFill/>
          <a:ln>
            <a:solidFill>
              <a:schemeClr val="tx1"/>
            </a:solidFill>
          </a:ln>
        </p:spPr>
        <p:txBody>
          <a:bodyPr wrap="square" rtlCol="0">
            <a:normAutofit/>
          </a:bodyPr>
          <a:lstStyle/>
          <a:p>
            <a:r>
              <a:rPr lang="da-DK" u="sng" dirty="0" err="1"/>
              <a:t>Referee</a:t>
            </a:r>
            <a:r>
              <a:rPr lang="da-DK" u="sng" dirty="0"/>
              <a:t> 1</a:t>
            </a:r>
          </a:p>
          <a:p>
            <a:r>
              <a:rPr lang="en-US" dirty="0"/>
              <a:t>A has 11 players. A2 receives the snap and hands the ball to A23 who runs the </a:t>
            </a:r>
            <a:r>
              <a:rPr lang="en-US" dirty="0" err="1"/>
              <a:t>the</a:t>
            </a:r>
            <a:r>
              <a:rPr lang="en-US" dirty="0"/>
              <a:t> right side and crosses the neutral zone</a:t>
            </a:r>
            <a:endParaRPr lang="da-DK" dirty="0"/>
          </a:p>
        </p:txBody>
      </p:sp>
      <p:sp>
        <p:nvSpPr>
          <p:cNvPr id="7" name="TextBox 6">
            <a:extLst>
              <a:ext uri="{FF2B5EF4-FFF2-40B4-BE49-F238E27FC236}">
                <a16:creationId xmlns:a16="http://schemas.microsoft.com/office/drawing/2014/main" id="{D55369E2-D1DD-3719-A927-884D5D9BBDE2}"/>
              </a:ext>
            </a:extLst>
          </p:cNvPr>
          <p:cNvSpPr txBox="1"/>
          <p:nvPr/>
        </p:nvSpPr>
        <p:spPr>
          <a:xfrm>
            <a:off x="3080592" y="1172368"/>
            <a:ext cx="2988000" cy="2376000"/>
          </a:xfrm>
          <a:prstGeom prst="rect">
            <a:avLst/>
          </a:prstGeom>
          <a:noFill/>
          <a:ln>
            <a:solidFill>
              <a:schemeClr val="tx1"/>
            </a:solidFill>
          </a:ln>
        </p:spPr>
        <p:txBody>
          <a:bodyPr wrap="square" rtlCol="0">
            <a:normAutofit/>
          </a:bodyPr>
          <a:lstStyle/>
          <a:p>
            <a:r>
              <a:rPr lang="da-DK" u="sng" dirty="0" err="1"/>
              <a:t>Umpire</a:t>
            </a:r>
            <a:r>
              <a:rPr lang="da-DK" u="sng" dirty="0"/>
              <a:t> 1</a:t>
            </a:r>
          </a:p>
          <a:p>
            <a:r>
              <a:rPr lang="en-US" dirty="0"/>
              <a:t>A has 11 players. At the snap, RT A66 blocks DE B98 low at 3 o'clock at the A-35. The run goes to the right.</a:t>
            </a:r>
            <a:endParaRPr lang="da-DK" dirty="0"/>
          </a:p>
        </p:txBody>
      </p:sp>
      <p:sp>
        <p:nvSpPr>
          <p:cNvPr id="8" name="TextBox 7">
            <a:extLst>
              <a:ext uri="{FF2B5EF4-FFF2-40B4-BE49-F238E27FC236}">
                <a16:creationId xmlns:a16="http://schemas.microsoft.com/office/drawing/2014/main" id="{C3385CEE-8E48-D1FA-8CB0-14E82210777E}"/>
              </a:ext>
            </a:extLst>
          </p:cNvPr>
          <p:cNvSpPr txBox="1"/>
          <p:nvPr/>
        </p:nvSpPr>
        <p:spPr>
          <a:xfrm>
            <a:off x="6116734" y="1172368"/>
            <a:ext cx="2988000" cy="2376000"/>
          </a:xfrm>
          <a:prstGeom prst="rect">
            <a:avLst/>
          </a:prstGeom>
          <a:noFill/>
          <a:ln>
            <a:solidFill>
              <a:schemeClr val="tx1"/>
            </a:solidFill>
          </a:ln>
        </p:spPr>
        <p:txBody>
          <a:bodyPr wrap="square" rtlCol="0">
            <a:normAutofit/>
          </a:bodyPr>
          <a:lstStyle/>
          <a:p>
            <a:r>
              <a:rPr lang="da-DK" u="sng" dirty="0"/>
              <a:t>Line </a:t>
            </a:r>
            <a:r>
              <a:rPr lang="da-DK" u="sng" dirty="0" err="1"/>
              <a:t>judge</a:t>
            </a:r>
            <a:r>
              <a:rPr lang="da-DK" u="sng" dirty="0"/>
              <a:t> 1</a:t>
            </a:r>
          </a:p>
          <a:p>
            <a:r>
              <a:rPr lang="en-US" dirty="0"/>
              <a:t>Team B has 12 players on the field. B54 leaves the field. A88 is on the line in your side</a:t>
            </a:r>
            <a:endParaRPr lang="da-DK" dirty="0"/>
          </a:p>
        </p:txBody>
      </p:sp>
      <p:sp>
        <p:nvSpPr>
          <p:cNvPr id="9" name="TextBox 8">
            <a:extLst>
              <a:ext uri="{FF2B5EF4-FFF2-40B4-BE49-F238E27FC236}">
                <a16:creationId xmlns:a16="http://schemas.microsoft.com/office/drawing/2014/main" id="{F6B06536-5204-53BB-D254-D3D8E173AE7F}"/>
              </a:ext>
            </a:extLst>
          </p:cNvPr>
          <p:cNvSpPr txBox="1"/>
          <p:nvPr/>
        </p:nvSpPr>
        <p:spPr>
          <a:xfrm>
            <a:off x="9152875" y="1172368"/>
            <a:ext cx="2988000" cy="2376000"/>
          </a:xfrm>
          <a:prstGeom prst="rect">
            <a:avLst/>
          </a:prstGeom>
          <a:noFill/>
          <a:ln>
            <a:solidFill>
              <a:schemeClr val="tx1"/>
            </a:solidFill>
          </a:ln>
        </p:spPr>
        <p:txBody>
          <a:bodyPr wrap="square" rtlCol="0">
            <a:normAutofit/>
          </a:bodyPr>
          <a:lstStyle/>
          <a:p>
            <a:r>
              <a:rPr lang="da-DK" u="sng" dirty="0" err="1"/>
              <a:t>Linesman</a:t>
            </a:r>
            <a:r>
              <a:rPr lang="da-DK" u="sng" dirty="0"/>
              <a:t> 1</a:t>
            </a:r>
          </a:p>
          <a:p>
            <a:r>
              <a:rPr lang="en-US" dirty="0"/>
              <a:t>Team B has 12 players on the field. B54 leaves the field. A8 is on the line and A84 and A16 are both in the backfield on your side. A23 is tackled inbounds at the A-46 outside the hash.</a:t>
            </a:r>
            <a:endParaRPr lang="da-DK" dirty="0"/>
          </a:p>
        </p:txBody>
      </p:sp>
      <p:sp>
        <p:nvSpPr>
          <p:cNvPr id="14" name="TextBox 13">
            <a:extLst>
              <a:ext uri="{FF2B5EF4-FFF2-40B4-BE49-F238E27FC236}">
                <a16:creationId xmlns:a16="http://schemas.microsoft.com/office/drawing/2014/main" id="{E01FDAA0-920E-BBD7-8EC9-5424217167C8}"/>
              </a:ext>
            </a:extLst>
          </p:cNvPr>
          <p:cNvSpPr txBox="1"/>
          <p:nvPr/>
        </p:nvSpPr>
        <p:spPr>
          <a:xfrm>
            <a:off x="44450" y="3639343"/>
            <a:ext cx="2988000" cy="2376000"/>
          </a:xfrm>
          <a:prstGeom prst="rect">
            <a:avLst/>
          </a:prstGeom>
          <a:noFill/>
          <a:ln>
            <a:solidFill>
              <a:schemeClr val="tx1"/>
            </a:solidFill>
          </a:ln>
        </p:spPr>
        <p:txBody>
          <a:bodyPr wrap="square" rtlCol="0">
            <a:normAutofit/>
          </a:bodyPr>
          <a:lstStyle/>
          <a:p>
            <a:r>
              <a:rPr lang="da-DK" u="sng" dirty="0"/>
              <a:t>Back </a:t>
            </a:r>
            <a:r>
              <a:rPr lang="da-DK" u="sng" dirty="0" err="1"/>
              <a:t>judge</a:t>
            </a:r>
            <a:r>
              <a:rPr lang="da-DK" u="sng" dirty="0"/>
              <a:t> 1</a:t>
            </a:r>
          </a:p>
          <a:p>
            <a:r>
              <a:rPr lang="en-US" dirty="0"/>
              <a:t>8 seconds left on the play clock. Team B has 12 players on the field. B54 leaves the field. The run goes to the right and the ball dies outside the hash.</a:t>
            </a:r>
            <a:endParaRPr lang="da-DK" dirty="0"/>
          </a:p>
        </p:txBody>
      </p:sp>
      <p:sp>
        <p:nvSpPr>
          <p:cNvPr id="15" name="TextBox 14">
            <a:extLst>
              <a:ext uri="{FF2B5EF4-FFF2-40B4-BE49-F238E27FC236}">
                <a16:creationId xmlns:a16="http://schemas.microsoft.com/office/drawing/2014/main" id="{22676F5B-41A3-7A5B-CE50-36DE1C2B90BB}"/>
              </a:ext>
            </a:extLst>
          </p:cNvPr>
          <p:cNvSpPr txBox="1"/>
          <p:nvPr/>
        </p:nvSpPr>
        <p:spPr>
          <a:xfrm>
            <a:off x="3080592" y="3639343"/>
            <a:ext cx="2988000" cy="2376000"/>
          </a:xfrm>
          <a:prstGeom prst="rect">
            <a:avLst/>
          </a:prstGeom>
          <a:noFill/>
          <a:ln>
            <a:solidFill>
              <a:schemeClr val="tx1"/>
            </a:solidFill>
          </a:ln>
        </p:spPr>
        <p:txBody>
          <a:bodyPr wrap="square" rtlCol="0">
            <a:normAutofit/>
          </a:bodyPr>
          <a:lstStyle/>
          <a:p>
            <a:r>
              <a:rPr lang="da-DK" dirty="0"/>
              <a:t>Field </a:t>
            </a:r>
            <a:r>
              <a:rPr lang="da-DK" dirty="0" err="1"/>
              <a:t>judge</a:t>
            </a:r>
            <a:endParaRPr lang="da-DK" dirty="0"/>
          </a:p>
        </p:txBody>
      </p:sp>
      <p:sp>
        <p:nvSpPr>
          <p:cNvPr id="16" name="TextBox 15">
            <a:extLst>
              <a:ext uri="{FF2B5EF4-FFF2-40B4-BE49-F238E27FC236}">
                <a16:creationId xmlns:a16="http://schemas.microsoft.com/office/drawing/2014/main" id="{247D2C17-EDA9-0E7E-1D8C-D089E03869B2}"/>
              </a:ext>
            </a:extLst>
          </p:cNvPr>
          <p:cNvSpPr txBox="1"/>
          <p:nvPr/>
        </p:nvSpPr>
        <p:spPr>
          <a:xfrm>
            <a:off x="6116734" y="3639343"/>
            <a:ext cx="2988000" cy="2376000"/>
          </a:xfrm>
          <a:prstGeom prst="rect">
            <a:avLst/>
          </a:prstGeom>
          <a:noFill/>
          <a:ln>
            <a:solidFill>
              <a:schemeClr val="tx1"/>
            </a:solidFill>
          </a:ln>
        </p:spPr>
        <p:txBody>
          <a:bodyPr wrap="square" rtlCol="0">
            <a:normAutofit/>
          </a:bodyPr>
          <a:lstStyle/>
          <a:p>
            <a:r>
              <a:rPr lang="da-DK" dirty="0"/>
              <a:t>Side </a:t>
            </a:r>
            <a:r>
              <a:rPr lang="da-DK" dirty="0" err="1"/>
              <a:t>judge</a:t>
            </a:r>
            <a:endParaRPr lang="da-DK" dirty="0"/>
          </a:p>
        </p:txBody>
      </p:sp>
      <p:sp>
        <p:nvSpPr>
          <p:cNvPr id="17" name="TextBox 16">
            <a:extLst>
              <a:ext uri="{FF2B5EF4-FFF2-40B4-BE49-F238E27FC236}">
                <a16:creationId xmlns:a16="http://schemas.microsoft.com/office/drawing/2014/main" id="{1266A30C-AF43-AAC8-7240-EC1828C6ED61}"/>
              </a:ext>
            </a:extLst>
          </p:cNvPr>
          <p:cNvSpPr txBox="1"/>
          <p:nvPr/>
        </p:nvSpPr>
        <p:spPr>
          <a:xfrm>
            <a:off x="9152875" y="3639343"/>
            <a:ext cx="2988000" cy="2376000"/>
          </a:xfrm>
          <a:prstGeom prst="rect">
            <a:avLst/>
          </a:prstGeom>
          <a:noFill/>
          <a:ln>
            <a:solidFill>
              <a:schemeClr val="tx1"/>
            </a:solidFill>
          </a:ln>
        </p:spPr>
        <p:txBody>
          <a:bodyPr wrap="square" rtlCol="0">
            <a:normAutofit/>
          </a:bodyPr>
          <a:lstStyle/>
          <a:p>
            <a:r>
              <a:rPr lang="da-DK" dirty="0"/>
              <a:t>Center </a:t>
            </a:r>
            <a:r>
              <a:rPr lang="da-DK" dirty="0" err="1"/>
              <a:t>judge</a:t>
            </a:r>
            <a:endParaRPr lang="da-DK" dirty="0"/>
          </a:p>
        </p:txBody>
      </p:sp>
    </p:spTree>
    <p:extLst>
      <p:ext uri="{BB962C8B-B14F-4D97-AF65-F5344CB8AC3E}">
        <p14:creationId xmlns:p14="http://schemas.microsoft.com/office/powerpoint/2010/main" val="2181183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F8189E-7397-0E83-A979-63C2A0FDB8A9}"/>
              </a:ext>
            </a:extLst>
          </p:cNvPr>
          <p:cNvSpPr/>
          <p:nvPr/>
        </p:nvSpPr>
        <p:spPr>
          <a:xfrm>
            <a:off x="5902036" y="4503746"/>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Oval 2">
            <a:extLst>
              <a:ext uri="{FF2B5EF4-FFF2-40B4-BE49-F238E27FC236}">
                <a16:creationId xmlns:a16="http://schemas.microsoft.com/office/drawing/2014/main" id="{824038CF-70A2-78B4-ED83-37EFA0AC2061}"/>
              </a:ext>
            </a:extLst>
          </p:cNvPr>
          <p:cNvSpPr/>
          <p:nvPr/>
        </p:nvSpPr>
        <p:spPr>
          <a:xfrm>
            <a:off x="5254401" y="450374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7" name="Oval 146">
            <a:extLst>
              <a:ext uri="{FF2B5EF4-FFF2-40B4-BE49-F238E27FC236}">
                <a16:creationId xmlns:a16="http://schemas.microsoft.com/office/drawing/2014/main" id="{583E0974-D3E4-2D42-10B4-7E2B345D599B}"/>
              </a:ext>
            </a:extLst>
          </p:cNvPr>
          <p:cNvSpPr/>
          <p:nvPr/>
        </p:nvSpPr>
        <p:spPr>
          <a:xfrm>
            <a:off x="6549671" y="450374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8" name="Oval 147">
            <a:extLst>
              <a:ext uri="{FF2B5EF4-FFF2-40B4-BE49-F238E27FC236}">
                <a16:creationId xmlns:a16="http://schemas.microsoft.com/office/drawing/2014/main" id="{A96A4E36-1786-01D0-5031-7F59EC0DE23B}"/>
              </a:ext>
            </a:extLst>
          </p:cNvPr>
          <p:cNvSpPr/>
          <p:nvPr/>
        </p:nvSpPr>
        <p:spPr>
          <a:xfrm>
            <a:off x="4606766" y="4503744"/>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9" name="Oval 148">
            <a:extLst>
              <a:ext uri="{FF2B5EF4-FFF2-40B4-BE49-F238E27FC236}">
                <a16:creationId xmlns:a16="http://schemas.microsoft.com/office/drawing/2014/main" id="{822A4330-821D-C599-DA3D-BEE7F0780AC5}"/>
              </a:ext>
            </a:extLst>
          </p:cNvPr>
          <p:cNvSpPr/>
          <p:nvPr/>
        </p:nvSpPr>
        <p:spPr>
          <a:xfrm>
            <a:off x="7197306" y="450374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0" name="Oval 149">
            <a:extLst>
              <a:ext uri="{FF2B5EF4-FFF2-40B4-BE49-F238E27FC236}">
                <a16:creationId xmlns:a16="http://schemas.microsoft.com/office/drawing/2014/main" id="{61BBE2F9-61C7-200A-FD00-DB974996C3E1}"/>
              </a:ext>
            </a:extLst>
          </p:cNvPr>
          <p:cNvSpPr/>
          <p:nvPr/>
        </p:nvSpPr>
        <p:spPr>
          <a:xfrm>
            <a:off x="5902036" y="605083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C</a:t>
            </a:r>
          </a:p>
        </p:txBody>
      </p:sp>
      <p:sp>
        <p:nvSpPr>
          <p:cNvPr id="151" name="Oval 150">
            <a:extLst>
              <a:ext uri="{FF2B5EF4-FFF2-40B4-BE49-F238E27FC236}">
                <a16:creationId xmlns:a16="http://schemas.microsoft.com/office/drawing/2014/main" id="{C1B1F426-2266-774C-236F-4DD2A78BD68F}"/>
              </a:ext>
            </a:extLst>
          </p:cNvPr>
          <p:cNvSpPr/>
          <p:nvPr/>
        </p:nvSpPr>
        <p:spPr>
          <a:xfrm>
            <a:off x="6555225" y="6050837"/>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D</a:t>
            </a:r>
          </a:p>
        </p:txBody>
      </p:sp>
      <p:sp>
        <p:nvSpPr>
          <p:cNvPr id="152" name="Oval 151">
            <a:extLst>
              <a:ext uri="{FF2B5EF4-FFF2-40B4-BE49-F238E27FC236}">
                <a16:creationId xmlns:a16="http://schemas.microsoft.com/office/drawing/2014/main" id="{C765AAB9-6346-1FDA-0F17-0AA37CB6830D}"/>
              </a:ext>
            </a:extLst>
          </p:cNvPr>
          <p:cNvSpPr/>
          <p:nvPr/>
        </p:nvSpPr>
        <p:spPr>
          <a:xfrm>
            <a:off x="1688816" y="4503742"/>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A</a:t>
            </a:r>
          </a:p>
        </p:txBody>
      </p:sp>
      <p:sp>
        <p:nvSpPr>
          <p:cNvPr id="153" name="Oval 152">
            <a:extLst>
              <a:ext uri="{FF2B5EF4-FFF2-40B4-BE49-F238E27FC236}">
                <a16:creationId xmlns:a16="http://schemas.microsoft.com/office/drawing/2014/main" id="{B72C3CD1-35BB-70D4-C399-B99EC3E1A7C9}"/>
              </a:ext>
            </a:extLst>
          </p:cNvPr>
          <p:cNvSpPr/>
          <p:nvPr/>
        </p:nvSpPr>
        <p:spPr>
          <a:xfrm>
            <a:off x="10115257" y="45037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B</a:t>
            </a:r>
          </a:p>
        </p:txBody>
      </p:sp>
      <p:sp>
        <p:nvSpPr>
          <p:cNvPr id="154" name="Oval 153">
            <a:extLst>
              <a:ext uri="{FF2B5EF4-FFF2-40B4-BE49-F238E27FC236}">
                <a16:creationId xmlns:a16="http://schemas.microsoft.com/office/drawing/2014/main" id="{1CB5701D-AFAB-D641-0816-744FD5041965}"/>
              </a:ext>
            </a:extLst>
          </p:cNvPr>
          <p:cNvSpPr/>
          <p:nvPr/>
        </p:nvSpPr>
        <p:spPr>
          <a:xfrm>
            <a:off x="9467622" y="489166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F</a:t>
            </a:r>
          </a:p>
        </p:txBody>
      </p:sp>
      <p:sp>
        <p:nvSpPr>
          <p:cNvPr id="155" name="Oval 154">
            <a:extLst>
              <a:ext uri="{FF2B5EF4-FFF2-40B4-BE49-F238E27FC236}">
                <a16:creationId xmlns:a16="http://schemas.microsoft.com/office/drawing/2014/main" id="{B9CD4D86-5165-C2F0-796D-95DBB020CF96}"/>
              </a:ext>
            </a:extLst>
          </p:cNvPr>
          <p:cNvSpPr/>
          <p:nvPr/>
        </p:nvSpPr>
        <p:spPr>
          <a:xfrm>
            <a:off x="2336451" y="489166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E</a:t>
            </a:r>
          </a:p>
        </p:txBody>
      </p:sp>
      <p:sp>
        <p:nvSpPr>
          <p:cNvPr id="4" name="TextBox 3">
            <a:extLst>
              <a:ext uri="{FF2B5EF4-FFF2-40B4-BE49-F238E27FC236}">
                <a16:creationId xmlns:a16="http://schemas.microsoft.com/office/drawing/2014/main" id="{A9AD7BC4-6C7A-933B-42A2-5D0F11AD9DD4}"/>
              </a:ext>
            </a:extLst>
          </p:cNvPr>
          <p:cNvSpPr txBox="1"/>
          <p:nvPr/>
        </p:nvSpPr>
        <p:spPr>
          <a:xfrm>
            <a:off x="5341627" y="523875"/>
            <a:ext cx="1508746" cy="523220"/>
          </a:xfrm>
          <a:prstGeom prst="rect">
            <a:avLst/>
          </a:prstGeom>
          <a:noFill/>
        </p:spPr>
        <p:txBody>
          <a:bodyPr wrap="none" rtlCol="0">
            <a:spAutoFit/>
          </a:bodyPr>
          <a:lstStyle/>
          <a:p>
            <a:r>
              <a:rPr lang="da-DK" sz="2800" dirty="0"/>
              <a:t>Line up 2</a:t>
            </a:r>
          </a:p>
        </p:txBody>
      </p:sp>
      <p:sp>
        <p:nvSpPr>
          <p:cNvPr id="5" name="TextBox 4">
            <a:extLst>
              <a:ext uri="{FF2B5EF4-FFF2-40B4-BE49-F238E27FC236}">
                <a16:creationId xmlns:a16="http://schemas.microsoft.com/office/drawing/2014/main" id="{C125D3E7-9BEA-96DE-5E04-9DA6AAC6462C}"/>
              </a:ext>
            </a:extLst>
          </p:cNvPr>
          <p:cNvSpPr txBox="1"/>
          <p:nvPr/>
        </p:nvSpPr>
        <p:spPr>
          <a:xfrm>
            <a:off x="2707200" y="1440000"/>
            <a:ext cx="6777785" cy="646331"/>
          </a:xfrm>
          <a:prstGeom prst="rect">
            <a:avLst/>
          </a:prstGeom>
          <a:solidFill>
            <a:schemeClr val="bg1">
              <a:lumMod val="85000"/>
            </a:schemeClr>
          </a:solidFill>
        </p:spPr>
        <p:txBody>
          <a:bodyPr wrap="square" rtlCol="0">
            <a:spAutoFit/>
          </a:bodyPr>
          <a:lstStyle/>
          <a:p>
            <a:pPr algn="ctr"/>
            <a:r>
              <a:rPr lang="en-US" dirty="0"/>
              <a:t>1/10 @ A-46. Ball: position 5. Press box is to the left. Line up 2. A run beyond the neutral zone to the left</a:t>
            </a:r>
            <a:endParaRPr lang="da-DK" dirty="0"/>
          </a:p>
        </p:txBody>
      </p:sp>
    </p:spTree>
    <p:extLst>
      <p:ext uri="{BB962C8B-B14F-4D97-AF65-F5344CB8AC3E}">
        <p14:creationId xmlns:p14="http://schemas.microsoft.com/office/powerpoint/2010/main" val="1371188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9C219-B83C-4FF8-CEB7-0A614D1769B1}"/>
              </a:ext>
            </a:extLst>
          </p:cNvPr>
          <p:cNvSpPr>
            <a:spLocks noGrp="1"/>
          </p:cNvSpPr>
          <p:nvPr>
            <p:ph type="title"/>
          </p:nvPr>
        </p:nvSpPr>
        <p:spPr>
          <a:xfrm>
            <a:off x="136525" y="0"/>
            <a:ext cx="2988000" cy="1325563"/>
          </a:xfrm>
        </p:spPr>
        <p:txBody>
          <a:bodyPr/>
          <a:lstStyle/>
          <a:p>
            <a:r>
              <a:rPr lang="da-DK" dirty="0"/>
              <a:t>Situation 2</a:t>
            </a:r>
          </a:p>
        </p:txBody>
      </p:sp>
      <p:sp>
        <p:nvSpPr>
          <p:cNvPr id="6" name="TextBox 5">
            <a:extLst>
              <a:ext uri="{FF2B5EF4-FFF2-40B4-BE49-F238E27FC236}">
                <a16:creationId xmlns:a16="http://schemas.microsoft.com/office/drawing/2014/main" id="{E170E20B-10A0-0982-EDC7-0EF95A9093BE}"/>
              </a:ext>
            </a:extLst>
          </p:cNvPr>
          <p:cNvSpPr txBox="1"/>
          <p:nvPr/>
        </p:nvSpPr>
        <p:spPr>
          <a:xfrm>
            <a:off x="44450" y="1172368"/>
            <a:ext cx="2988000" cy="2376000"/>
          </a:xfrm>
          <a:prstGeom prst="rect">
            <a:avLst/>
          </a:prstGeom>
          <a:noFill/>
          <a:ln>
            <a:solidFill>
              <a:schemeClr val="tx1"/>
            </a:solidFill>
          </a:ln>
        </p:spPr>
        <p:txBody>
          <a:bodyPr wrap="square" rtlCol="0">
            <a:normAutofit/>
          </a:bodyPr>
          <a:lstStyle/>
          <a:p>
            <a:r>
              <a:rPr lang="da-DK" u="sng" dirty="0" err="1"/>
              <a:t>Referee</a:t>
            </a:r>
            <a:r>
              <a:rPr lang="da-DK" u="sng" dirty="0"/>
              <a:t> 2</a:t>
            </a:r>
          </a:p>
          <a:p>
            <a:r>
              <a:rPr lang="en-US" dirty="0"/>
              <a:t>A has 11 players. A2 receives the snap and hands the ball to A23 who runs the </a:t>
            </a:r>
            <a:r>
              <a:rPr lang="en-US" dirty="0" err="1"/>
              <a:t>the</a:t>
            </a:r>
            <a:r>
              <a:rPr lang="en-US" dirty="0"/>
              <a:t> left side and crosses the neutral zone</a:t>
            </a:r>
            <a:endParaRPr lang="da-DK" dirty="0"/>
          </a:p>
        </p:txBody>
      </p:sp>
      <p:sp>
        <p:nvSpPr>
          <p:cNvPr id="7" name="TextBox 6">
            <a:extLst>
              <a:ext uri="{FF2B5EF4-FFF2-40B4-BE49-F238E27FC236}">
                <a16:creationId xmlns:a16="http://schemas.microsoft.com/office/drawing/2014/main" id="{D55369E2-D1DD-3719-A927-884D5D9BBDE2}"/>
              </a:ext>
            </a:extLst>
          </p:cNvPr>
          <p:cNvSpPr txBox="1"/>
          <p:nvPr/>
        </p:nvSpPr>
        <p:spPr>
          <a:xfrm>
            <a:off x="3080592" y="1172368"/>
            <a:ext cx="2988000" cy="2376000"/>
          </a:xfrm>
          <a:prstGeom prst="rect">
            <a:avLst/>
          </a:prstGeom>
          <a:noFill/>
          <a:ln>
            <a:solidFill>
              <a:schemeClr val="tx1"/>
            </a:solidFill>
          </a:ln>
        </p:spPr>
        <p:txBody>
          <a:bodyPr wrap="square" rtlCol="0">
            <a:normAutofit/>
          </a:bodyPr>
          <a:lstStyle/>
          <a:p>
            <a:r>
              <a:rPr lang="da-DK" u="sng" dirty="0" err="1"/>
              <a:t>Umpire</a:t>
            </a:r>
            <a:r>
              <a:rPr lang="da-DK" u="sng" dirty="0"/>
              <a:t> 2</a:t>
            </a:r>
          </a:p>
          <a:p>
            <a:r>
              <a:rPr lang="en-US" dirty="0"/>
              <a:t>A has 11 players. The run goes to the left  and the ball dies outside the hash. RG A53 holds B93 at A-48 while the runner was at B-46.</a:t>
            </a:r>
            <a:endParaRPr lang="da-DK" dirty="0"/>
          </a:p>
        </p:txBody>
      </p:sp>
      <p:sp>
        <p:nvSpPr>
          <p:cNvPr id="8" name="TextBox 7">
            <a:extLst>
              <a:ext uri="{FF2B5EF4-FFF2-40B4-BE49-F238E27FC236}">
                <a16:creationId xmlns:a16="http://schemas.microsoft.com/office/drawing/2014/main" id="{C3385CEE-8E48-D1FA-8CB0-14E82210777E}"/>
              </a:ext>
            </a:extLst>
          </p:cNvPr>
          <p:cNvSpPr txBox="1"/>
          <p:nvPr/>
        </p:nvSpPr>
        <p:spPr>
          <a:xfrm>
            <a:off x="6116734" y="1172368"/>
            <a:ext cx="2988000" cy="2376000"/>
          </a:xfrm>
          <a:prstGeom prst="rect">
            <a:avLst/>
          </a:prstGeom>
          <a:noFill/>
          <a:ln>
            <a:solidFill>
              <a:schemeClr val="tx1"/>
            </a:solidFill>
          </a:ln>
        </p:spPr>
        <p:txBody>
          <a:bodyPr wrap="square" rtlCol="0">
            <a:normAutofit/>
          </a:bodyPr>
          <a:lstStyle/>
          <a:p>
            <a:r>
              <a:rPr lang="da-DK" u="sng" dirty="0"/>
              <a:t>Line </a:t>
            </a:r>
            <a:r>
              <a:rPr lang="da-DK" u="sng" dirty="0" err="1"/>
              <a:t>judge</a:t>
            </a:r>
            <a:r>
              <a:rPr lang="da-DK" u="sng" dirty="0"/>
              <a:t> 2</a:t>
            </a:r>
          </a:p>
          <a:p>
            <a:r>
              <a:rPr lang="en-US" dirty="0"/>
              <a:t>B has 11 players. A88 is on the line and A8 is in the backfield in your side.  A23 is tackled inbounds at the B-43 outside the hash.</a:t>
            </a:r>
            <a:endParaRPr lang="da-DK" dirty="0"/>
          </a:p>
        </p:txBody>
      </p:sp>
      <p:sp>
        <p:nvSpPr>
          <p:cNvPr id="9" name="TextBox 8">
            <a:extLst>
              <a:ext uri="{FF2B5EF4-FFF2-40B4-BE49-F238E27FC236}">
                <a16:creationId xmlns:a16="http://schemas.microsoft.com/office/drawing/2014/main" id="{F6B06536-5204-53BB-D254-D3D8E173AE7F}"/>
              </a:ext>
            </a:extLst>
          </p:cNvPr>
          <p:cNvSpPr txBox="1"/>
          <p:nvPr/>
        </p:nvSpPr>
        <p:spPr>
          <a:xfrm>
            <a:off x="9152875" y="1172368"/>
            <a:ext cx="2988000" cy="2376000"/>
          </a:xfrm>
          <a:prstGeom prst="rect">
            <a:avLst/>
          </a:prstGeom>
          <a:noFill/>
          <a:ln>
            <a:solidFill>
              <a:schemeClr val="tx1"/>
            </a:solidFill>
          </a:ln>
        </p:spPr>
        <p:txBody>
          <a:bodyPr wrap="square" rtlCol="0">
            <a:normAutofit/>
          </a:bodyPr>
          <a:lstStyle/>
          <a:p>
            <a:r>
              <a:rPr lang="da-DK" u="sng" dirty="0" err="1"/>
              <a:t>Linesman</a:t>
            </a:r>
            <a:r>
              <a:rPr lang="da-DK" u="sng" dirty="0"/>
              <a:t> 2</a:t>
            </a:r>
          </a:p>
          <a:p>
            <a:r>
              <a:rPr lang="en-US" dirty="0"/>
              <a:t>B has 11 players. A84 is on the line and A16 is in the backfield on your side. The spot marked by H is enough for a new first down.</a:t>
            </a:r>
            <a:endParaRPr lang="da-DK" dirty="0"/>
          </a:p>
        </p:txBody>
      </p:sp>
      <p:sp>
        <p:nvSpPr>
          <p:cNvPr id="14" name="TextBox 13">
            <a:extLst>
              <a:ext uri="{FF2B5EF4-FFF2-40B4-BE49-F238E27FC236}">
                <a16:creationId xmlns:a16="http://schemas.microsoft.com/office/drawing/2014/main" id="{E01FDAA0-920E-BBD7-8EC9-5424217167C8}"/>
              </a:ext>
            </a:extLst>
          </p:cNvPr>
          <p:cNvSpPr txBox="1"/>
          <p:nvPr/>
        </p:nvSpPr>
        <p:spPr>
          <a:xfrm>
            <a:off x="44450" y="3639343"/>
            <a:ext cx="2988000" cy="2376000"/>
          </a:xfrm>
          <a:prstGeom prst="rect">
            <a:avLst/>
          </a:prstGeom>
          <a:noFill/>
          <a:ln>
            <a:solidFill>
              <a:schemeClr val="tx1"/>
            </a:solidFill>
          </a:ln>
        </p:spPr>
        <p:txBody>
          <a:bodyPr wrap="square" rtlCol="0">
            <a:normAutofit/>
          </a:bodyPr>
          <a:lstStyle/>
          <a:p>
            <a:r>
              <a:rPr lang="da-DK" u="sng" dirty="0"/>
              <a:t>Back </a:t>
            </a:r>
            <a:r>
              <a:rPr lang="da-DK" u="sng" dirty="0" err="1"/>
              <a:t>judge</a:t>
            </a:r>
            <a:r>
              <a:rPr lang="da-DK" u="sng" dirty="0"/>
              <a:t> 2</a:t>
            </a:r>
          </a:p>
          <a:p>
            <a:r>
              <a:rPr lang="en-US" dirty="0"/>
              <a:t>B has 11 players. A snaps the ball with more than 10 seconds left on the play clock. The run goes to the left and the ball dies outside the hash.</a:t>
            </a:r>
            <a:endParaRPr lang="da-DK" dirty="0"/>
          </a:p>
        </p:txBody>
      </p:sp>
      <p:sp>
        <p:nvSpPr>
          <p:cNvPr id="15" name="TextBox 14">
            <a:extLst>
              <a:ext uri="{FF2B5EF4-FFF2-40B4-BE49-F238E27FC236}">
                <a16:creationId xmlns:a16="http://schemas.microsoft.com/office/drawing/2014/main" id="{22676F5B-41A3-7A5B-CE50-36DE1C2B90BB}"/>
              </a:ext>
            </a:extLst>
          </p:cNvPr>
          <p:cNvSpPr txBox="1"/>
          <p:nvPr/>
        </p:nvSpPr>
        <p:spPr>
          <a:xfrm>
            <a:off x="3080592" y="3639343"/>
            <a:ext cx="2988000" cy="2376000"/>
          </a:xfrm>
          <a:prstGeom prst="rect">
            <a:avLst/>
          </a:prstGeom>
          <a:noFill/>
          <a:ln>
            <a:solidFill>
              <a:schemeClr val="tx1"/>
            </a:solidFill>
          </a:ln>
        </p:spPr>
        <p:txBody>
          <a:bodyPr wrap="square" rtlCol="0">
            <a:normAutofit/>
          </a:bodyPr>
          <a:lstStyle/>
          <a:p>
            <a:r>
              <a:rPr lang="da-DK" dirty="0"/>
              <a:t>Field </a:t>
            </a:r>
            <a:r>
              <a:rPr lang="da-DK" dirty="0" err="1"/>
              <a:t>judge</a:t>
            </a:r>
            <a:endParaRPr lang="da-DK" dirty="0"/>
          </a:p>
        </p:txBody>
      </p:sp>
      <p:sp>
        <p:nvSpPr>
          <p:cNvPr id="16" name="TextBox 15">
            <a:extLst>
              <a:ext uri="{FF2B5EF4-FFF2-40B4-BE49-F238E27FC236}">
                <a16:creationId xmlns:a16="http://schemas.microsoft.com/office/drawing/2014/main" id="{247D2C17-EDA9-0E7E-1D8C-D089E03869B2}"/>
              </a:ext>
            </a:extLst>
          </p:cNvPr>
          <p:cNvSpPr txBox="1"/>
          <p:nvPr/>
        </p:nvSpPr>
        <p:spPr>
          <a:xfrm>
            <a:off x="6116734" y="3639343"/>
            <a:ext cx="2988000" cy="2376000"/>
          </a:xfrm>
          <a:prstGeom prst="rect">
            <a:avLst/>
          </a:prstGeom>
          <a:noFill/>
          <a:ln>
            <a:solidFill>
              <a:schemeClr val="tx1"/>
            </a:solidFill>
          </a:ln>
        </p:spPr>
        <p:txBody>
          <a:bodyPr wrap="square" rtlCol="0">
            <a:normAutofit/>
          </a:bodyPr>
          <a:lstStyle/>
          <a:p>
            <a:r>
              <a:rPr lang="da-DK" dirty="0"/>
              <a:t>Side </a:t>
            </a:r>
            <a:r>
              <a:rPr lang="da-DK" dirty="0" err="1"/>
              <a:t>judge</a:t>
            </a:r>
            <a:endParaRPr lang="da-DK" dirty="0"/>
          </a:p>
        </p:txBody>
      </p:sp>
      <p:sp>
        <p:nvSpPr>
          <p:cNvPr id="17" name="TextBox 16">
            <a:extLst>
              <a:ext uri="{FF2B5EF4-FFF2-40B4-BE49-F238E27FC236}">
                <a16:creationId xmlns:a16="http://schemas.microsoft.com/office/drawing/2014/main" id="{1266A30C-AF43-AAC8-7240-EC1828C6ED61}"/>
              </a:ext>
            </a:extLst>
          </p:cNvPr>
          <p:cNvSpPr txBox="1"/>
          <p:nvPr/>
        </p:nvSpPr>
        <p:spPr>
          <a:xfrm>
            <a:off x="9152875" y="3639343"/>
            <a:ext cx="2988000" cy="2376000"/>
          </a:xfrm>
          <a:prstGeom prst="rect">
            <a:avLst/>
          </a:prstGeom>
          <a:noFill/>
          <a:ln>
            <a:solidFill>
              <a:schemeClr val="tx1"/>
            </a:solidFill>
          </a:ln>
        </p:spPr>
        <p:txBody>
          <a:bodyPr wrap="square" rtlCol="0">
            <a:normAutofit/>
          </a:bodyPr>
          <a:lstStyle/>
          <a:p>
            <a:r>
              <a:rPr lang="da-DK" dirty="0"/>
              <a:t>Center </a:t>
            </a:r>
            <a:r>
              <a:rPr lang="da-DK" dirty="0" err="1"/>
              <a:t>judge</a:t>
            </a:r>
            <a:endParaRPr lang="da-DK" dirty="0"/>
          </a:p>
        </p:txBody>
      </p:sp>
    </p:spTree>
    <p:extLst>
      <p:ext uri="{BB962C8B-B14F-4D97-AF65-F5344CB8AC3E}">
        <p14:creationId xmlns:p14="http://schemas.microsoft.com/office/powerpoint/2010/main" val="2913642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388E95C-6DB0-DAD2-6A1E-484463E48981}"/>
              </a:ext>
            </a:extLst>
          </p:cNvPr>
          <p:cNvSpPr/>
          <p:nvPr/>
        </p:nvSpPr>
        <p:spPr>
          <a:xfrm>
            <a:off x="5902036" y="2899341"/>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3" name="Oval 2">
            <a:extLst>
              <a:ext uri="{FF2B5EF4-FFF2-40B4-BE49-F238E27FC236}">
                <a16:creationId xmlns:a16="http://schemas.microsoft.com/office/drawing/2014/main" id="{135F259D-9B98-2975-8AB1-998FFE5F19C6}"/>
              </a:ext>
            </a:extLst>
          </p:cNvPr>
          <p:cNvSpPr/>
          <p:nvPr/>
        </p:nvSpPr>
        <p:spPr>
          <a:xfrm>
            <a:off x="5254401" y="28993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4" name="Oval 3">
            <a:extLst>
              <a:ext uri="{FF2B5EF4-FFF2-40B4-BE49-F238E27FC236}">
                <a16:creationId xmlns:a16="http://schemas.microsoft.com/office/drawing/2014/main" id="{1822934F-6E38-08D6-328F-01390E0660FC}"/>
              </a:ext>
            </a:extLst>
          </p:cNvPr>
          <p:cNvSpPr/>
          <p:nvPr/>
        </p:nvSpPr>
        <p:spPr>
          <a:xfrm>
            <a:off x="6549671" y="2899340"/>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5" name="Oval 4">
            <a:extLst>
              <a:ext uri="{FF2B5EF4-FFF2-40B4-BE49-F238E27FC236}">
                <a16:creationId xmlns:a16="http://schemas.microsoft.com/office/drawing/2014/main" id="{85DC53C9-DD93-D65A-97AB-6CB459E17759}"/>
              </a:ext>
            </a:extLst>
          </p:cNvPr>
          <p:cNvSpPr/>
          <p:nvPr/>
        </p:nvSpPr>
        <p:spPr>
          <a:xfrm>
            <a:off x="4606766" y="2899339"/>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6" name="Oval 5">
            <a:extLst>
              <a:ext uri="{FF2B5EF4-FFF2-40B4-BE49-F238E27FC236}">
                <a16:creationId xmlns:a16="http://schemas.microsoft.com/office/drawing/2014/main" id="{EA9685B4-BF28-B7AD-0514-BF92CE2B24E5}"/>
              </a:ext>
            </a:extLst>
          </p:cNvPr>
          <p:cNvSpPr/>
          <p:nvPr/>
        </p:nvSpPr>
        <p:spPr>
          <a:xfrm>
            <a:off x="7197306" y="289933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a-DK" dirty="0">
              <a:solidFill>
                <a:schemeClr val="tx1"/>
              </a:solidFill>
            </a:endParaRPr>
          </a:p>
        </p:txBody>
      </p:sp>
      <p:sp>
        <p:nvSpPr>
          <p:cNvPr id="7" name="Oval 6">
            <a:extLst>
              <a:ext uri="{FF2B5EF4-FFF2-40B4-BE49-F238E27FC236}">
                <a16:creationId xmlns:a16="http://schemas.microsoft.com/office/drawing/2014/main" id="{9CA1D12C-A8DA-0B5C-82A2-BCF97948EB22}"/>
              </a:ext>
            </a:extLst>
          </p:cNvPr>
          <p:cNvSpPr/>
          <p:nvPr/>
        </p:nvSpPr>
        <p:spPr>
          <a:xfrm>
            <a:off x="5902036" y="444643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C</a:t>
            </a:r>
          </a:p>
        </p:txBody>
      </p:sp>
      <p:sp>
        <p:nvSpPr>
          <p:cNvPr id="8" name="Oval 7">
            <a:extLst>
              <a:ext uri="{FF2B5EF4-FFF2-40B4-BE49-F238E27FC236}">
                <a16:creationId xmlns:a16="http://schemas.microsoft.com/office/drawing/2014/main" id="{7B5FA0AD-E0E3-4EF5-CA38-B9B6A107EBFE}"/>
              </a:ext>
            </a:extLst>
          </p:cNvPr>
          <p:cNvSpPr/>
          <p:nvPr/>
        </p:nvSpPr>
        <p:spPr>
          <a:xfrm>
            <a:off x="5254401" y="444137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D</a:t>
            </a:r>
          </a:p>
        </p:txBody>
      </p:sp>
      <p:sp>
        <p:nvSpPr>
          <p:cNvPr id="9" name="Oval 8">
            <a:extLst>
              <a:ext uri="{FF2B5EF4-FFF2-40B4-BE49-F238E27FC236}">
                <a16:creationId xmlns:a16="http://schemas.microsoft.com/office/drawing/2014/main" id="{33B9C97D-C17A-0567-9FC6-D27B1AD8DD8C}"/>
              </a:ext>
            </a:extLst>
          </p:cNvPr>
          <p:cNvSpPr/>
          <p:nvPr/>
        </p:nvSpPr>
        <p:spPr>
          <a:xfrm>
            <a:off x="1688816" y="2899337"/>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A</a:t>
            </a:r>
          </a:p>
        </p:txBody>
      </p:sp>
      <p:sp>
        <p:nvSpPr>
          <p:cNvPr id="10" name="Oval 9">
            <a:extLst>
              <a:ext uri="{FF2B5EF4-FFF2-40B4-BE49-F238E27FC236}">
                <a16:creationId xmlns:a16="http://schemas.microsoft.com/office/drawing/2014/main" id="{7DC2F003-703E-7661-7CEC-D3A2A41E8F1C}"/>
              </a:ext>
            </a:extLst>
          </p:cNvPr>
          <p:cNvSpPr/>
          <p:nvPr/>
        </p:nvSpPr>
        <p:spPr>
          <a:xfrm>
            <a:off x="7844941" y="289933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B</a:t>
            </a:r>
          </a:p>
        </p:txBody>
      </p:sp>
      <p:sp>
        <p:nvSpPr>
          <p:cNvPr id="11" name="Oval 10">
            <a:extLst>
              <a:ext uri="{FF2B5EF4-FFF2-40B4-BE49-F238E27FC236}">
                <a16:creationId xmlns:a16="http://schemas.microsoft.com/office/drawing/2014/main" id="{D75B6901-7C5A-13A0-A563-92E46491681F}"/>
              </a:ext>
            </a:extLst>
          </p:cNvPr>
          <p:cNvSpPr/>
          <p:nvPr/>
        </p:nvSpPr>
        <p:spPr>
          <a:xfrm>
            <a:off x="8518455" y="328495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F</a:t>
            </a:r>
          </a:p>
        </p:txBody>
      </p:sp>
      <p:sp>
        <p:nvSpPr>
          <p:cNvPr id="12" name="Oval 11">
            <a:extLst>
              <a:ext uri="{FF2B5EF4-FFF2-40B4-BE49-F238E27FC236}">
                <a16:creationId xmlns:a16="http://schemas.microsoft.com/office/drawing/2014/main" id="{C65FFB26-EF7D-FA76-3A9E-1228AB324F68}"/>
              </a:ext>
            </a:extLst>
          </p:cNvPr>
          <p:cNvSpPr/>
          <p:nvPr/>
        </p:nvSpPr>
        <p:spPr>
          <a:xfrm>
            <a:off x="2262995" y="328495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E</a:t>
            </a:r>
          </a:p>
        </p:txBody>
      </p:sp>
      <p:sp>
        <p:nvSpPr>
          <p:cNvPr id="13" name="TextBox 12">
            <a:extLst>
              <a:ext uri="{FF2B5EF4-FFF2-40B4-BE49-F238E27FC236}">
                <a16:creationId xmlns:a16="http://schemas.microsoft.com/office/drawing/2014/main" id="{1D6A34B1-5B36-EEFC-E8D4-029CCD45AE50}"/>
              </a:ext>
            </a:extLst>
          </p:cNvPr>
          <p:cNvSpPr txBox="1"/>
          <p:nvPr/>
        </p:nvSpPr>
        <p:spPr>
          <a:xfrm>
            <a:off x="5341627" y="523875"/>
            <a:ext cx="1508746" cy="523220"/>
          </a:xfrm>
          <a:prstGeom prst="rect">
            <a:avLst/>
          </a:prstGeom>
          <a:noFill/>
        </p:spPr>
        <p:txBody>
          <a:bodyPr wrap="none" rtlCol="0">
            <a:spAutoFit/>
          </a:bodyPr>
          <a:lstStyle/>
          <a:p>
            <a:r>
              <a:rPr lang="da-DK" sz="2800" dirty="0"/>
              <a:t>Line up 7</a:t>
            </a:r>
          </a:p>
        </p:txBody>
      </p:sp>
      <p:sp>
        <p:nvSpPr>
          <p:cNvPr id="14" name="TextBox 13">
            <a:extLst>
              <a:ext uri="{FF2B5EF4-FFF2-40B4-BE49-F238E27FC236}">
                <a16:creationId xmlns:a16="http://schemas.microsoft.com/office/drawing/2014/main" id="{C201411C-80E1-7C8C-7FF4-6B8B27EBC7C8}"/>
              </a:ext>
            </a:extLst>
          </p:cNvPr>
          <p:cNvSpPr txBox="1"/>
          <p:nvPr/>
        </p:nvSpPr>
        <p:spPr>
          <a:xfrm>
            <a:off x="2707107" y="1219509"/>
            <a:ext cx="6777785" cy="646331"/>
          </a:xfrm>
          <a:prstGeom prst="rect">
            <a:avLst/>
          </a:prstGeom>
          <a:solidFill>
            <a:schemeClr val="bg1">
              <a:lumMod val="85000"/>
            </a:schemeClr>
          </a:solidFill>
        </p:spPr>
        <p:txBody>
          <a:bodyPr wrap="square" rtlCol="0">
            <a:spAutoFit/>
          </a:bodyPr>
          <a:lstStyle/>
          <a:p>
            <a:pPr algn="ctr"/>
            <a:r>
              <a:rPr lang="en-US" dirty="0"/>
              <a:t>1/G @ B-3. Ball position 3. Press box is to the left. Line up 7. A run up the middle</a:t>
            </a:r>
          </a:p>
        </p:txBody>
      </p:sp>
    </p:spTree>
    <p:extLst>
      <p:ext uri="{BB962C8B-B14F-4D97-AF65-F5344CB8AC3E}">
        <p14:creationId xmlns:p14="http://schemas.microsoft.com/office/powerpoint/2010/main" val="1965706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9C219-B83C-4FF8-CEB7-0A614D1769B1}"/>
              </a:ext>
            </a:extLst>
          </p:cNvPr>
          <p:cNvSpPr>
            <a:spLocks noGrp="1"/>
          </p:cNvSpPr>
          <p:nvPr>
            <p:ph type="title"/>
          </p:nvPr>
        </p:nvSpPr>
        <p:spPr>
          <a:xfrm>
            <a:off x="136525" y="0"/>
            <a:ext cx="2988000" cy="1325563"/>
          </a:xfrm>
        </p:spPr>
        <p:txBody>
          <a:bodyPr/>
          <a:lstStyle/>
          <a:p>
            <a:r>
              <a:rPr lang="da-DK" dirty="0"/>
              <a:t>Situation 7</a:t>
            </a:r>
          </a:p>
        </p:txBody>
      </p:sp>
      <p:sp>
        <p:nvSpPr>
          <p:cNvPr id="6" name="TextBox 5">
            <a:extLst>
              <a:ext uri="{FF2B5EF4-FFF2-40B4-BE49-F238E27FC236}">
                <a16:creationId xmlns:a16="http://schemas.microsoft.com/office/drawing/2014/main" id="{E170E20B-10A0-0982-EDC7-0EF95A9093BE}"/>
              </a:ext>
            </a:extLst>
          </p:cNvPr>
          <p:cNvSpPr txBox="1"/>
          <p:nvPr/>
        </p:nvSpPr>
        <p:spPr>
          <a:xfrm>
            <a:off x="44450" y="1172368"/>
            <a:ext cx="2988000" cy="2376000"/>
          </a:xfrm>
          <a:prstGeom prst="rect">
            <a:avLst/>
          </a:prstGeom>
          <a:noFill/>
          <a:ln>
            <a:solidFill>
              <a:schemeClr val="tx1"/>
            </a:solidFill>
          </a:ln>
        </p:spPr>
        <p:txBody>
          <a:bodyPr wrap="square" rtlCol="0">
            <a:normAutofit fontScale="77500" lnSpcReduction="20000"/>
          </a:bodyPr>
          <a:lstStyle/>
          <a:p>
            <a:r>
              <a:rPr lang="da-DK" u="sng" dirty="0" err="1"/>
              <a:t>Referee</a:t>
            </a:r>
            <a:r>
              <a:rPr lang="da-DK" u="sng" dirty="0"/>
              <a:t> 7</a:t>
            </a:r>
          </a:p>
          <a:p>
            <a:r>
              <a:rPr lang="en-US" dirty="0"/>
              <a:t>A has 11 players. A2 receives the snap, looks to the left and hands the ball off to RB A23. A23 runs diagonally up the field behind the right guard. The push is strong and A seems to gain several yards. A16 was lined up on the outside of the formation and came across in a motion in front of A2 and A23 while they were making the handoff. A16 then blocked B99 low at B-5 when "sealing the backside". A2 does a little victory dance.</a:t>
            </a:r>
            <a:endParaRPr lang="da-DK" dirty="0"/>
          </a:p>
        </p:txBody>
      </p:sp>
      <p:sp>
        <p:nvSpPr>
          <p:cNvPr id="7" name="TextBox 6">
            <a:extLst>
              <a:ext uri="{FF2B5EF4-FFF2-40B4-BE49-F238E27FC236}">
                <a16:creationId xmlns:a16="http://schemas.microsoft.com/office/drawing/2014/main" id="{D55369E2-D1DD-3719-A927-884D5D9BBDE2}"/>
              </a:ext>
            </a:extLst>
          </p:cNvPr>
          <p:cNvSpPr txBox="1"/>
          <p:nvPr/>
        </p:nvSpPr>
        <p:spPr>
          <a:xfrm>
            <a:off x="3080592" y="1172368"/>
            <a:ext cx="2988000" cy="2376000"/>
          </a:xfrm>
          <a:prstGeom prst="rect">
            <a:avLst/>
          </a:prstGeom>
          <a:noFill/>
          <a:ln>
            <a:solidFill>
              <a:schemeClr val="tx1"/>
            </a:solidFill>
          </a:ln>
        </p:spPr>
        <p:txBody>
          <a:bodyPr wrap="square" rtlCol="0">
            <a:normAutofit fontScale="85000" lnSpcReduction="10000"/>
          </a:bodyPr>
          <a:lstStyle/>
          <a:p>
            <a:r>
              <a:rPr lang="da-DK" sz="1900" u="sng" dirty="0" err="1"/>
              <a:t>Umpire</a:t>
            </a:r>
            <a:r>
              <a:rPr lang="da-DK" sz="1900" u="sng" dirty="0"/>
              <a:t> 7</a:t>
            </a:r>
          </a:p>
          <a:p>
            <a:r>
              <a:rPr lang="en-US" dirty="0"/>
              <a:t>A has 11 players. The run goes up the middle behind the right guard. Center A53 has a fistful of B58's jersey, but is between him and the ball and pushes B58 </a:t>
            </a:r>
            <a:r>
              <a:rPr lang="en-US" dirty="0" err="1"/>
              <a:t>upfield</a:t>
            </a:r>
            <a:r>
              <a:rPr lang="en-US" dirty="0"/>
              <a:t> and lets him go. Ballcarrier A23 gets tackled around the </a:t>
            </a:r>
            <a:r>
              <a:rPr lang="en-US" dirty="0" err="1"/>
              <a:t>goalline</a:t>
            </a:r>
            <a:r>
              <a:rPr lang="en-US" dirty="0"/>
              <a:t>. B58 wants you to know that he was being held just now and wants to know how you didn't see that?</a:t>
            </a:r>
            <a:endParaRPr lang="da-DK" dirty="0"/>
          </a:p>
        </p:txBody>
      </p:sp>
      <p:sp>
        <p:nvSpPr>
          <p:cNvPr id="8" name="TextBox 7">
            <a:extLst>
              <a:ext uri="{FF2B5EF4-FFF2-40B4-BE49-F238E27FC236}">
                <a16:creationId xmlns:a16="http://schemas.microsoft.com/office/drawing/2014/main" id="{C3385CEE-8E48-D1FA-8CB0-14E82210777E}"/>
              </a:ext>
            </a:extLst>
          </p:cNvPr>
          <p:cNvSpPr txBox="1"/>
          <p:nvPr/>
        </p:nvSpPr>
        <p:spPr>
          <a:xfrm>
            <a:off x="6116734" y="1172368"/>
            <a:ext cx="2988000" cy="2376000"/>
          </a:xfrm>
          <a:prstGeom prst="rect">
            <a:avLst/>
          </a:prstGeom>
          <a:noFill/>
          <a:ln>
            <a:solidFill>
              <a:schemeClr val="tx1"/>
            </a:solidFill>
          </a:ln>
        </p:spPr>
        <p:txBody>
          <a:bodyPr wrap="square" rtlCol="0">
            <a:normAutofit fontScale="70000" lnSpcReduction="20000"/>
          </a:bodyPr>
          <a:lstStyle/>
          <a:p>
            <a:r>
              <a:rPr lang="da-DK" sz="2100" u="sng" dirty="0" err="1"/>
              <a:t>Linesman</a:t>
            </a:r>
            <a:r>
              <a:rPr lang="da-DK" sz="2100" u="sng" dirty="0"/>
              <a:t> 7</a:t>
            </a:r>
          </a:p>
          <a:p>
            <a:r>
              <a:rPr lang="en-US" dirty="0"/>
              <a:t>B has 11 players. A88 is on the line in your side, lined up as a TE. A16 is lined up in the backfield in a wing back position </a:t>
            </a:r>
            <a:r>
              <a:rPr lang="en-US" dirty="0" err="1"/>
              <a:t>righ</a:t>
            </a:r>
            <a:r>
              <a:rPr lang="en-US" dirty="0"/>
              <a:t> ton A88's right heel. At the snap, A16 goes in motion behind the formation and runs to the other side. A88 engages B62 at the line together with RT A73. They overpower B62 who stumbles backwards and A73 disengages to advance to the LB level. Runner A23 is downed at the </a:t>
            </a:r>
            <a:r>
              <a:rPr lang="en-US" dirty="0" err="1"/>
              <a:t>goalline</a:t>
            </a:r>
            <a:r>
              <a:rPr lang="en-US" dirty="0"/>
              <a:t>. In your opinion the ball crosses the </a:t>
            </a:r>
            <a:r>
              <a:rPr lang="en-US" dirty="0" err="1"/>
              <a:t>goalline</a:t>
            </a:r>
            <a:r>
              <a:rPr lang="en-US" dirty="0"/>
              <a:t>.</a:t>
            </a:r>
            <a:endParaRPr lang="da-DK" dirty="0"/>
          </a:p>
        </p:txBody>
      </p:sp>
      <p:sp>
        <p:nvSpPr>
          <p:cNvPr id="9" name="TextBox 8">
            <a:extLst>
              <a:ext uri="{FF2B5EF4-FFF2-40B4-BE49-F238E27FC236}">
                <a16:creationId xmlns:a16="http://schemas.microsoft.com/office/drawing/2014/main" id="{F6B06536-5204-53BB-D254-D3D8E173AE7F}"/>
              </a:ext>
            </a:extLst>
          </p:cNvPr>
          <p:cNvSpPr txBox="1"/>
          <p:nvPr/>
        </p:nvSpPr>
        <p:spPr>
          <a:xfrm>
            <a:off x="9152875" y="1172368"/>
            <a:ext cx="2988000" cy="2376000"/>
          </a:xfrm>
          <a:prstGeom prst="rect">
            <a:avLst/>
          </a:prstGeom>
          <a:noFill/>
          <a:ln>
            <a:solidFill>
              <a:schemeClr val="tx1"/>
            </a:solidFill>
          </a:ln>
        </p:spPr>
        <p:txBody>
          <a:bodyPr wrap="square" rtlCol="0">
            <a:normAutofit fontScale="85000" lnSpcReduction="10000"/>
          </a:bodyPr>
          <a:lstStyle/>
          <a:p>
            <a:r>
              <a:rPr lang="da-DK" sz="2100" u="sng" dirty="0"/>
              <a:t>Line </a:t>
            </a:r>
            <a:r>
              <a:rPr lang="da-DK" sz="2100" u="sng" dirty="0" err="1"/>
              <a:t>judge</a:t>
            </a:r>
            <a:r>
              <a:rPr lang="da-DK" sz="2100" u="sng" dirty="0"/>
              <a:t> 7</a:t>
            </a:r>
          </a:p>
          <a:p>
            <a:r>
              <a:rPr lang="en-US" dirty="0"/>
              <a:t>B has 11 players. B21 is in the neutral zone at the snap. A84 who is on the line engages B21 at the snap and blocks him for the duration of the play. A12 who is in the backfield in our side runs </a:t>
            </a:r>
            <a:r>
              <a:rPr lang="en-US" dirty="0" err="1"/>
              <a:t>upfield</a:t>
            </a:r>
            <a:r>
              <a:rPr lang="en-US" dirty="0"/>
              <a:t> and blocks B33. The run goes to the opposite side of you. You are certain you see the ball short of the </a:t>
            </a:r>
            <a:r>
              <a:rPr lang="en-US" dirty="0" err="1"/>
              <a:t>goalline</a:t>
            </a:r>
            <a:r>
              <a:rPr lang="en-US" dirty="0"/>
              <a:t>.</a:t>
            </a:r>
            <a:endParaRPr lang="da-DK" dirty="0"/>
          </a:p>
        </p:txBody>
      </p:sp>
      <p:sp>
        <p:nvSpPr>
          <p:cNvPr id="14" name="TextBox 13">
            <a:extLst>
              <a:ext uri="{FF2B5EF4-FFF2-40B4-BE49-F238E27FC236}">
                <a16:creationId xmlns:a16="http://schemas.microsoft.com/office/drawing/2014/main" id="{E01FDAA0-920E-BBD7-8EC9-5424217167C8}"/>
              </a:ext>
            </a:extLst>
          </p:cNvPr>
          <p:cNvSpPr txBox="1"/>
          <p:nvPr/>
        </p:nvSpPr>
        <p:spPr>
          <a:xfrm>
            <a:off x="44450" y="3639343"/>
            <a:ext cx="2988000" cy="2376000"/>
          </a:xfrm>
          <a:prstGeom prst="rect">
            <a:avLst/>
          </a:prstGeom>
          <a:noFill/>
          <a:ln>
            <a:solidFill>
              <a:schemeClr val="tx1"/>
            </a:solidFill>
          </a:ln>
        </p:spPr>
        <p:txBody>
          <a:bodyPr wrap="square" rtlCol="0">
            <a:normAutofit fontScale="92500" lnSpcReduction="20000"/>
          </a:bodyPr>
          <a:lstStyle/>
          <a:p>
            <a:r>
              <a:rPr lang="da-DK" sz="2900" u="sng" dirty="0"/>
              <a:t>Back </a:t>
            </a:r>
            <a:r>
              <a:rPr lang="da-DK" sz="2900" u="sng" dirty="0" err="1"/>
              <a:t>judge</a:t>
            </a:r>
            <a:r>
              <a:rPr lang="da-DK" sz="2900" u="sng" dirty="0"/>
              <a:t> 7</a:t>
            </a:r>
          </a:p>
          <a:p>
            <a:r>
              <a:rPr lang="en-US" dirty="0"/>
              <a:t>B has 11 players. A16, who is in H's side goes in motion across the formation at the snap and blocks B99 low. The run goes up the middle behind the RG. Runner A23 is tackled by B55 around the </a:t>
            </a:r>
            <a:r>
              <a:rPr lang="en-US" dirty="0" err="1"/>
              <a:t>goalline</a:t>
            </a:r>
            <a:r>
              <a:rPr lang="en-US" dirty="0"/>
              <a:t>. B16 wants to talk to you about a how he was being held just then.</a:t>
            </a:r>
            <a:endParaRPr lang="da-DK" dirty="0"/>
          </a:p>
        </p:txBody>
      </p:sp>
      <p:sp>
        <p:nvSpPr>
          <p:cNvPr id="15" name="TextBox 14">
            <a:extLst>
              <a:ext uri="{FF2B5EF4-FFF2-40B4-BE49-F238E27FC236}">
                <a16:creationId xmlns:a16="http://schemas.microsoft.com/office/drawing/2014/main" id="{22676F5B-41A3-7A5B-CE50-36DE1C2B90BB}"/>
              </a:ext>
            </a:extLst>
          </p:cNvPr>
          <p:cNvSpPr txBox="1"/>
          <p:nvPr/>
        </p:nvSpPr>
        <p:spPr>
          <a:xfrm>
            <a:off x="3080592" y="3639343"/>
            <a:ext cx="2988000" cy="2376000"/>
          </a:xfrm>
          <a:prstGeom prst="rect">
            <a:avLst/>
          </a:prstGeom>
          <a:noFill/>
          <a:ln>
            <a:solidFill>
              <a:schemeClr val="tx1"/>
            </a:solidFill>
          </a:ln>
        </p:spPr>
        <p:txBody>
          <a:bodyPr wrap="square" rtlCol="0">
            <a:normAutofit/>
          </a:bodyPr>
          <a:lstStyle/>
          <a:p>
            <a:r>
              <a:rPr lang="da-DK" dirty="0"/>
              <a:t>Field </a:t>
            </a:r>
            <a:r>
              <a:rPr lang="da-DK" dirty="0" err="1"/>
              <a:t>judge</a:t>
            </a:r>
            <a:endParaRPr lang="da-DK" dirty="0"/>
          </a:p>
        </p:txBody>
      </p:sp>
      <p:sp>
        <p:nvSpPr>
          <p:cNvPr id="16" name="TextBox 15">
            <a:extLst>
              <a:ext uri="{FF2B5EF4-FFF2-40B4-BE49-F238E27FC236}">
                <a16:creationId xmlns:a16="http://schemas.microsoft.com/office/drawing/2014/main" id="{247D2C17-EDA9-0E7E-1D8C-D089E03869B2}"/>
              </a:ext>
            </a:extLst>
          </p:cNvPr>
          <p:cNvSpPr txBox="1"/>
          <p:nvPr/>
        </p:nvSpPr>
        <p:spPr>
          <a:xfrm>
            <a:off x="6116734" y="3639343"/>
            <a:ext cx="2988000" cy="2376000"/>
          </a:xfrm>
          <a:prstGeom prst="rect">
            <a:avLst/>
          </a:prstGeom>
          <a:noFill/>
          <a:ln>
            <a:solidFill>
              <a:schemeClr val="tx1"/>
            </a:solidFill>
          </a:ln>
        </p:spPr>
        <p:txBody>
          <a:bodyPr wrap="square" rtlCol="0">
            <a:normAutofit/>
          </a:bodyPr>
          <a:lstStyle/>
          <a:p>
            <a:r>
              <a:rPr lang="da-DK" dirty="0"/>
              <a:t>Side </a:t>
            </a:r>
            <a:r>
              <a:rPr lang="da-DK" dirty="0" err="1"/>
              <a:t>judge</a:t>
            </a:r>
            <a:endParaRPr lang="da-DK" dirty="0"/>
          </a:p>
        </p:txBody>
      </p:sp>
      <p:sp>
        <p:nvSpPr>
          <p:cNvPr id="17" name="TextBox 16">
            <a:extLst>
              <a:ext uri="{FF2B5EF4-FFF2-40B4-BE49-F238E27FC236}">
                <a16:creationId xmlns:a16="http://schemas.microsoft.com/office/drawing/2014/main" id="{1266A30C-AF43-AAC8-7240-EC1828C6ED61}"/>
              </a:ext>
            </a:extLst>
          </p:cNvPr>
          <p:cNvSpPr txBox="1"/>
          <p:nvPr/>
        </p:nvSpPr>
        <p:spPr>
          <a:xfrm>
            <a:off x="9152875" y="3639343"/>
            <a:ext cx="2988000" cy="2376000"/>
          </a:xfrm>
          <a:prstGeom prst="rect">
            <a:avLst/>
          </a:prstGeom>
          <a:noFill/>
          <a:ln>
            <a:solidFill>
              <a:schemeClr val="tx1"/>
            </a:solidFill>
          </a:ln>
        </p:spPr>
        <p:txBody>
          <a:bodyPr wrap="square" rtlCol="0">
            <a:normAutofit/>
          </a:bodyPr>
          <a:lstStyle/>
          <a:p>
            <a:r>
              <a:rPr lang="da-DK" dirty="0"/>
              <a:t>Center </a:t>
            </a:r>
            <a:r>
              <a:rPr lang="da-DK" dirty="0" err="1"/>
              <a:t>judge</a:t>
            </a:r>
            <a:endParaRPr lang="da-DK" dirty="0"/>
          </a:p>
        </p:txBody>
      </p:sp>
    </p:spTree>
    <p:extLst>
      <p:ext uri="{BB962C8B-B14F-4D97-AF65-F5344CB8AC3E}">
        <p14:creationId xmlns:p14="http://schemas.microsoft.com/office/powerpoint/2010/main" val="3289061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F8189E-7397-0E83-A979-63C2A0FDB8A9}"/>
              </a:ext>
            </a:extLst>
          </p:cNvPr>
          <p:cNvSpPr/>
          <p:nvPr/>
        </p:nvSpPr>
        <p:spPr>
          <a:xfrm>
            <a:off x="5902036" y="4503746"/>
            <a:ext cx="387927" cy="387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Oval 2">
            <a:extLst>
              <a:ext uri="{FF2B5EF4-FFF2-40B4-BE49-F238E27FC236}">
                <a16:creationId xmlns:a16="http://schemas.microsoft.com/office/drawing/2014/main" id="{824038CF-70A2-78B4-ED83-37EFA0AC2061}"/>
              </a:ext>
            </a:extLst>
          </p:cNvPr>
          <p:cNvSpPr/>
          <p:nvPr/>
        </p:nvSpPr>
        <p:spPr>
          <a:xfrm>
            <a:off x="5254401" y="4503746"/>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7" name="Oval 146">
            <a:extLst>
              <a:ext uri="{FF2B5EF4-FFF2-40B4-BE49-F238E27FC236}">
                <a16:creationId xmlns:a16="http://schemas.microsoft.com/office/drawing/2014/main" id="{583E0974-D3E4-2D42-10B4-7E2B345D599B}"/>
              </a:ext>
            </a:extLst>
          </p:cNvPr>
          <p:cNvSpPr/>
          <p:nvPr/>
        </p:nvSpPr>
        <p:spPr>
          <a:xfrm>
            <a:off x="6549671" y="4503745"/>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8" name="Oval 147">
            <a:extLst>
              <a:ext uri="{FF2B5EF4-FFF2-40B4-BE49-F238E27FC236}">
                <a16:creationId xmlns:a16="http://schemas.microsoft.com/office/drawing/2014/main" id="{A96A4E36-1786-01D0-5031-7F59EC0DE23B}"/>
              </a:ext>
            </a:extLst>
          </p:cNvPr>
          <p:cNvSpPr/>
          <p:nvPr/>
        </p:nvSpPr>
        <p:spPr>
          <a:xfrm>
            <a:off x="4606766" y="4503744"/>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9" name="Oval 148">
            <a:extLst>
              <a:ext uri="{FF2B5EF4-FFF2-40B4-BE49-F238E27FC236}">
                <a16:creationId xmlns:a16="http://schemas.microsoft.com/office/drawing/2014/main" id="{822A4330-821D-C599-DA3D-BEE7F0780AC5}"/>
              </a:ext>
            </a:extLst>
          </p:cNvPr>
          <p:cNvSpPr/>
          <p:nvPr/>
        </p:nvSpPr>
        <p:spPr>
          <a:xfrm>
            <a:off x="7197306" y="4503743"/>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0" name="Oval 149">
            <a:extLst>
              <a:ext uri="{FF2B5EF4-FFF2-40B4-BE49-F238E27FC236}">
                <a16:creationId xmlns:a16="http://schemas.microsoft.com/office/drawing/2014/main" id="{61BBE2F9-61C7-200A-FD00-DB974996C3E1}"/>
              </a:ext>
            </a:extLst>
          </p:cNvPr>
          <p:cNvSpPr/>
          <p:nvPr/>
        </p:nvSpPr>
        <p:spPr>
          <a:xfrm>
            <a:off x="5902036" y="605083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C</a:t>
            </a:r>
          </a:p>
        </p:txBody>
      </p:sp>
      <p:sp>
        <p:nvSpPr>
          <p:cNvPr id="151" name="Oval 150">
            <a:extLst>
              <a:ext uri="{FF2B5EF4-FFF2-40B4-BE49-F238E27FC236}">
                <a16:creationId xmlns:a16="http://schemas.microsoft.com/office/drawing/2014/main" id="{C1B1F426-2266-774C-236F-4DD2A78BD68F}"/>
              </a:ext>
            </a:extLst>
          </p:cNvPr>
          <p:cNvSpPr/>
          <p:nvPr/>
        </p:nvSpPr>
        <p:spPr>
          <a:xfrm>
            <a:off x="6555225" y="6050837"/>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D</a:t>
            </a:r>
          </a:p>
        </p:txBody>
      </p:sp>
      <p:sp>
        <p:nvSpPr>
          <p:cNvPr id="152" name="Oval 151">
            <a:extLst>
              <a:ext uri="{FF2B5EF4-FFF2-40B4-BE49-F238E27FC236}">
                <a16:creationId xmlns:a16="http://schemas.microsoft.com/office/drawing/2014/main" id="{C765AAB9-6346-1FDA-0F17-0AA37CB6830D}"/>
              </a:ext>
            </a:extLst>
          </p:cNvPr>
          <p:cNvSpPr/>
          <p:nvPr/>
        </p:nvSpPr>
        <p:spPr>
          <a:xfrm>
            <a:off x="1688816" y="4503742"/>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a-DK" dirty="0">
                <a:solidFill>
                  <a:schemeClr val="tx1"/>
                </a:solidFill>
              </a:rPr>
              <a:t>A</a:t>
            </a:r>
          </a:p>
        </p:txBody>
      </p:sp>
      <p:sp>
        <p:nvSpPr>
          <p:cNvPr id="153" name="Oval 152">
            <a:extLst>
              <a:ext uri="{FF2B5EF4-FFF2-40B4-BE49-F238E27FC236}">
                <a16:creationId xmlns:a16="http://schemas.microsoft.com/office/drawing/2014/main" id="{B72C3CD1-35BB-70D4-C399-B99EC3E1A7C9}"/>
              </a:ext>
            </a:extLst>
          </p:cNvPr>
          <p:cNvSpPr/>
          <p:nvPr/>
        </p:nvSpPr>
        <p:spPr>
          <a:xfrm>
            <a:off x="10115257" y="4503741"/>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B</a:t>
            </a:r>
          </a:p>
        </p:txBody>
      </p:sp>
      <p:sp>
        <p:nvSpPr>
          <p:cNvPr id="154" name="Oval 153">
            <a:extLst>
              <a:ext uri="{FF2B5EF4-FFF2-40B4-BE49-F238E27FC236}">
                <a16:creationId xmlns:a16="http://schemas.microsoft.com/office/drawing/2014/main" id="{1CB5701D-AFAB-D641-0816-744FD5041965}"/>
              </a:ext>
            </a:extLst>
          </p:cNvPr>
          <p:cNvSpPr/>
          <p:nvPr/>
        </p:nvSpPr>
        <p:spPr>
          <a:xfrm>
            <a:off x="9467622" y="489166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F</a:t>
            </a:r>
          </a:p>
        </p:txBody>
      </p:sp>
      <p:sp>
        <p:nvSpPr>
          <p:cNvPr id="155" name="Oval 154">
            <a:extLst>
              <a:ext uri="{FF2B5EF4-FFF2-40B4-BE49-F238E27FC236}">
                <a16:creationId xmlns:a16="http://schemas.microsoft.com/office/drawing/2014/main" id="{B9CD4D86-5165-C2F0-796D-95DBB020CF96}"/>
              </a:ext>
            </a:extLst>
          </p:cNvPr>
          <p:cNvSpPr/>
          <p:nvPr/>
        </p:nvSpPr>
        <p:spPr>
          <a:xfrm>
            <a:off x="2336451" y="4891668"/>
            <a:ext cx="387927" cy="387927"/>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E</a:t>
            </a:r>
          </a:p>
        </p:txBody>
      </p:sp>
      <p:sp>
        <p:nvSpPr>
          <p:cNvPr id="4" name="TextBox 3">
            <a:extLst>
              <a:ext uri="{FF2B5EF4-FFF2-40B4-BE49-F238E27FC236}">
                <a16:creationId xmlns:a16="http://schemas.microsoft.com/office/drawing/2014/main" id="{A9AD7BC4-6C7A-933B-42A2-5D0F11AD9DD4}"/>
              </a:ext>
            </a:extLst>
          </p:cNvPr>
          <p:cNvSpPr txBox="1"/>
          <p:nvPr/>
        </p:nvSpPr>
        <p:spPr>
          <a:xfrm>
            <a:off x="5341627" y="523875"/>
            <a:ext cx="1508746" cy="523220"/>
          </a:xfrm>
          <a:prstGeom prst="rect">
            <a:avLst/>
          </a:prstGeom>
          <a:noFill/>
        </p:spPr>
        <p:txBody>
          <a:bodyPr wrap="none" rtlCol="0">
            <a:spAutoFit/>
          </a:bodyPr>
          <a:lstStyle/>
          <a:p>
            <a:r>
              <a:rPr lang="da-DK" sz="2800" dirty="0"/>
              <a:t>Line up 3</a:t>
            </a:r>
          </a:p>
        </p:txBody>
      </p:sp>
      <p:sp>
        <p:nvSpPr>
          <p:cNvPr id="5" name="TextBox 4">
            <a:extLst>
              <a:ext uri="{FF2B5EF4-FFF2-40B4-BE49-F238E27FC236}">
                <a16:creationId xmlns:a16="http://schemas.microsoft.com/office/drawing/2014/main" id="{97863C4F-502C-4DDE-A0A5-64AE0A0538BF}"/>
              </a:ext>
            </a:extLst>
          </p:cNvPr>
          <p:cNvSpPr txBox="1"/>
          <p:nvPr/>
        </p:nvSpPr>
        <p:spPr>
          <a:xfrm>
            <a:off x="2689837" y="1440000"/>
            <a:ext cx="6777785" cy="646331"/>
          </a:xfrm>
          <a:prstGeom prst="rect">
            <a:avLst/>
          </a:prstGeom>
          <a:solidFill>
            <a:schemeClr val="bg1">
              <a:lumMod val="85000"/>
            </a:schemeClr>
          </a:solidFill>
        </p:spPr>
        <p:txBody>
          <a:bodyPr wrap="square" rtlCol="0">
            <a:spAutoFit/>
          </a:bodyPr>
          <a:lstStyle/>
          <a:p>
            <a:pPr algn="ctr"/>
            <a:r>
              <a:rPr lang="en-US" dirty="0"/>
              <a:t>2/15 @ B-30. Ball: position 3. Press box is to the left. Lune up 3. A pass over the middle.</a:t>
            </a:r>
          </a:p>
        </p:txBody>
      </p:sp>
    </p:spTree>
    <p:extLst>
      <p:ext uri="{BB962C8B-B14F-4D97-AF65-F5344CB8AC3E}">
        <p14:creationId xmlns:p14="http://schemas.microsoft.com/office/powerpoint/2010/main" val="1685466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9C219-B83C-4FF8-CEB7-0A614D1769B1}"/>
              </a:ext>
            </a:extLst>
          </p:cNvPr>
          <p:cNvSpPr>
            <a:spLocks noGrp="1"/>
          </p:cNvSpPr>
          <p:nvPr>
            <p:ph type="title"/>
          </p:nvPr>
        </p:nvSpPr>
        <p:spPr>
          <a:xfrm>
            <a:off x="136525" y="0"/>
            <a:ext cx="2988000" cy="1325563"/>
          </a:xfrm>
        </p:spPr>
        <p:txBody>
          <a:bodyPr/>
          <a:lstStyle/>
          <a:p>
            <a:r>
              <a:rPr lang="da-DK" dirty="0"/>
              <a:t>Situation 3</a:t>
            </a:r>
          </a:p>
        </p:txBody>
      </p:sp>
      <p:sp>
        <p:nvSpPr>
          <p:cNvPr id="6" name="TextBox 5">
            <a:extLst>
              <a:ext uri="{FF2B5EF4-FFF2-40B4-BE49-F238E27FC236}">
                <a16:creationId xmlns:a16="http://schemas.microsoft.com/office/drawing/2014/main" id="{E170E20B-10A0-0982-EDC7-0EF95A9093BE}"/>
              </a:ext>
            </a:extLst>
          </p:cNvPr>
          <p:cNvSpPr txBox="1"/>
          <p:nvPr/>
        </p:nvSpPr>
        <p:spPr>
          <a:xfrm>
            <a:off x="44450" y="1172368"/>
            <a:ext cx="2988000" cy="2376000"/>
          </a:xfrm>
          <a:prstGeom prst="rect">
            <a:avLst/>
          </a:prstGeom>
          <a:noFill/>
          <a:ln>
            <a:solidFill>
              <a:schemeClr val="tx1"/>
            </a:solidFill>
          </a:ln>
        </p:spPr>
        <p:txBody>
          <a:bodyPr wrap="square" rtlCol="0">
            <a:normAutofit lnSpcReduction="10000"/>
          </a:bodyPr>
          <a:lstStyle/>
          <a:p>
            <a:r>
              <a:rPr lang="da-DK" u="sng" dirty="0" err="1"/>
              <a:t>Referee</a:t>
            </a:r>
            <a:r>
              <a:rPr lang="da-DK" u="sng" dirty="0"/>
              <a:t> 3</a:t>
            </a:r>
          </a:p>
          <a:p>
            <a:r>
              <a:rPr lang="en-US" dirty="0"/>
              <a:t>A has 11 players. A2 receives the snap and drops back to pass. A23 blocks B55 low 11 o'clock at B-33 while A2 is searching for a receiver. A2 throws the ball. A gets hit by B98 a few seconds after throwing the ball.</a:t>
            </a:r>
            <a:endParaRPr lang="da-DK" dirty="0"/>
          </a:p>
        </p:txBody>
      </p:sp>
      <p:sp>
        <p:nvSpPr>
          <p:cNvPr id="7" name="TextBox 6">
            <a:extLst>
              <a:ext uri="{FF2B5EF4-FFF2-40B4-BE49-F238E27FC236}">
                <a16:creationId xmlns:a16="http://schemas.microsoft.com/office/drawing/2014/main" id="{D55369E2-D1DD-3719-A927-884D5D9BBDE2}"/>
              </a:ext>
            </a:extLst>
          </p:cNvPr>
          <p:cNvSpPr txBox="1"/>
          <p:nvPr/>
        </p:nvSpPr>
        <p:spPr>
          <a:xfrm>
            <a:off x="3080592" y="1172368"/>
            <a:ext cx="2988000" cy="2376000"/>
          </a:xfrm>
          <a:prstGeom prst="rect">
            <a:avLst/>
          </a:prstGeom>
          <a:noFill/>
          <a:ln>
            <a:solidFill>
              <a:schemeClr val="tx1"/>
            </a:solidFill>
          </a:ln>
        </p:spPr>
        <p:txBody>
          <a:bodyPr wrap="square" rtlCol="0">
            <a:normAutofit fontScale="92500" lnSpcReduction="10000"/>
          </a:bodyPr>
          <a:lstStyle/>
          <a:p>
            <a:r>
              <a:rPr lang="da-DK" sz="1900" u="sng" dirty="0" err="1"/>
              <a:t>Umpire</a:t>
            </a:r>
            <a:r>
              <a:rPr lang="da-DK" sz="1900" u="sng" dirty="0"/>
              <a:t> 3</a:t>
            </a:r>
          </a:p>
          <a:p>
            <a:r>
              <a:rPr lang="en-US" dirty="0"/>
              <a:t>A has 11 players. The offensive line drops back in pass protection. The pass goes over your head. A55 holds B93 after the ball passes over you. A88 catches the ball in the middle of the field, low to the ground, but has both hands under the ball.</a:t>
            </a:r>
            <a:endParaRPr lang="da-DK" dirty="0"/>
          </a:p>
        </p:txBody>
      </p:sp>
      <p:sp>
        <p:nvSpPr>
          <p:cNvPr id="8" name="TextBox 7">
            <a:extLst>
              <a:ext uri="{FF2B5EF4-FFF2-40B4-BE49-F238E27FC236}">
                <a16:creationId xmlns:a16="http://schemas.microsoft.com/office/drawing/2014/main" id="{C3385CEE-8E48-D1FA-8CB0-14E82210777E}"/>
              </a:ext>
            </a:extLst>
          </p:cNvPr>
          <p:cNvSpPr txBox="1"/>
          <p:nvPr/>
        </p:nvSpPr>
        <p:spPr>
          <a:xfrm>
            <a:off x="6116734" y="1172368"/>
            <a:ext cx="2988000" cy="2376000"/>
          </a:xfrm>
          <a:prstGeom prst="rect">
            <a:avLst/>
          </a:prstGeom>
          <a:noFill/>
          <a:ln>
            <a:solidFill>
              <a:schemeClr val="tx1"/>
            </a:solidFill>
          </a:ln>
        </p:spPr>
        <p:txBody>
          <a:bodyPr wrap="square" rtlCol="0">
            <a:normAutofit fontScale="85000" lnSpcReduction="10000"/>
          </a:bodyPr>
          <a:lstStyle/>
          <a:p>
            <a:r>
              <a:rPr lang="da-DK" sz="2100" u="sng" dirty="0"/>
              <a:t>Line </a:t>
            </a:r>
            <a:r>
              <a:rPr lang="da-DK" sz="2100" u="sng" dirty="0" err="1"/>
              <a:t>judge</a:t>
            </a:r>
            <a:r>
              <a:rPr lang="da-DK" sz="2100" u="sng" dirty="0"/>
              <a:t> 3</a:t>
            </a:r>
          </a:p>
          <a:p>
            <a:r>
              <a:rPr lang="en-US" dirty="0"/>
              <a:t>B has 11 players. A88 is on the line and A8 is in the backfield in your side.  A88 and B23 engage at the line. A88 gets by B23 and runs a 5-yard post. A8 side-steps to the outside and runs a fly. A88 catches the ball between the hashes low to the ground and his back towards you and is down at the B-28.</a:t>
            </a:r>
            <a:endParaRPr lang="da-DK" dirty="0"/>
          </a:p>
        </p:txBody>
      </p:sp>
      <p:sp>
        <p:nvSpPr>
          <p:cNvPr id="9" name="TextBox 8">
            <a:extLst>
              <a:ext uri="{FF2B5EF4-FFF2-40B4-BE49-F238E27FC236}">
                <a16:creationId xmlns:a16="http://schemas.microsoft.com/office/drawing/2014/main" id="{F6B06536-5204-53BB-D254-D3D8E173AE7F}"/>
              </a:ext>
            </a:extLst>
          </p:cNvPr>
          <p:cNvSpPr txBox="1"/>
          <p:nvPr/>
        </p:nvSpPr>
        <p:spPr>
          <a:xfrm>
            <a:off x="9152875" y="1172368"/>
            <a:ext cx="2988000" cy="2376000"/>
          </a:xfrm>
          <a:prstGeom prst="rect">
            <a:avLst/>
          </a:prstGeom>
          <a:noFill/>
          <a:ln>
            <a:solidFill>
              <a:schemeClr val="tx1"/>
            </a:solidFill>
          </a:ln>
        </p:spPr>
        <p:txBody>
          <a:bodyPr wrap="square" rtlCol="0">
            <a:normAutofit fontScale="85000" lnSpcReduction="20000"/>
          </a:bodyPr>
          <a:lstStyle/>
          <a:p>
            <a:r>
              <a:rPr lang="da-DK" sz="2100" u="sng" dirty="0" err="1"/>
              <a:t>Linesman</a:t>
            </a:r>
            <a:r>
              <a:rPr lang="da-DK" sz="2100" u="sng" dirty="0"/>
              <a:t> 3</a:t>
            </a:r>
          </a:p>
          <a:p>
            <a:r>
              <a:rPr lang="en-US" dirty="0"/>
              <a:t>B has 11 players. A84 is on the line and A16 is in the backfield on your side. A84 runs a deep route and gets engaged by B33 at the B-25. They hand-fight </a:t>
            </a:r>
            <a:r>
              <a:rPr lang="en-US"/>
              <a:t>equally until </a:t>
            </a:r>
            <a:r>
              <a:rPr lang="en-US" dirty="0"/>
              <a:t>B33 pushes A84 out of bounds at the B-23 before the ball is thrown. A16 runs a crossing route just behind the defensive line. The ball is caught by an A-player at the B-27.</a:t>
            </a:r>
            <a:endParaRPr lang="da-DK" dirty="0"/>
          </a:p>
        </p:txBody>
      </p:sp>
      <p:sp>
        <p:nvSpPr>
          <p:cNvPr id="14" name="TextBox 13">
            <a:extLst>
              <a:ext uri="{FF2B5EF4-FFF2-40B4-BE49-F238E27FC236}">
                <a16:creationId xmlns:a16="http://schemas.microsoft.com/office/drawing/2014/main" id="{E01FDAA0-920E-BBD7-8EC9-5424217167C8}"/>
              </a:ext>
            </a:extLst>
          </p:cNvPr>
          <p:cNvSpPr txBox="1"/>
          <p:nvPr/>
        </p:nvSpPr>
        <p:spPr>
          <a:xfrm>
            <a:off x="44450" y="3639343"/>
            <a:ext cx="2988000" cy="2376000"/>
          </a:xfrm>
          <a:prstGeom prst="rect">
            <a:avLst/>
          </a:prstGeom>
          <a:noFill/>
          <a:ln>
            <a:solidFill>
              <a:schemeClr val="tx1"/>
            </a:solidFill>
          </a:ln>
        </p:spPr>
        <p:txBody>
          <a:bodyPr wrap="square" rtlCol="0">
            <a:normAutofit fontScale="62500" lnSpcReduction="20000"/>
          </a:bodyPr>
          <a:lstStyle/>
          <a:p>
            <a:r>
              <a:rPr lang="da-DK" sz="2900" u="sng" dirty="0"/>
              <a:t>Back </a:t>
            </a:r>
            <a:r>
              <a:rPr lang="da-DK" sz="2900" u="sng" dirty="0" err="1"/>
              <a:t>judge</a:t>
            </a:r>
            <a:r>
              <a:rPr lang="da-DK" sz="2900" u="sng" dirty="0"/>
              <a:t> 3</a:t>
            </a:r>
          </a:p>
          <a:p>
            <a:r>
              <a:rPr lang="en-US" dirty="0"/>
              <a:t>B has 11 players. A snaps the ball with more than 10 seconds left on the play clock. The formation is even with A84 furthest out and A16 on H's side. A88 and A8 are on L's side, and A88 is furthest out.</a:t>
            </a:r>
          </a:p>
          <a:p>
            <a:r>
              <a:rPr lang="en-US" dirty="0"/>
              <a:t>A88 runs a post, cutting across your vision at between the B-30 and B-26 where catches the ball low and is down. You cannot see the ball. A8 runs a deep route near the sideline. A84 runs a deep route near the sideline and is pushed out by B33 at </a:t>
            </a:r>
            <a:r>
              <a:rPr lang="en-US" dirty="0" err="1"/>
              <a:t>abou</a:t>
            </a:r>
            <a:r>
              <a:rPr lang="en-US" dirty="0"/>
              <a:t> the B-25 before the ball is thrown. A16 runs a crossing pattern just behind the defensive line.</a:t>
            </a:r>
            <a:endParaRPr lang="da-DK" dirty="0"/>
          </a:p>
        </p:txBody>
      </p:sp>
      <p:sp>
        <p:nvSpPr>
          <p:cNvPr id="15" name="TextBox 14">
            <a:extLst>
              <a:ext uri="{FF2B5EF4-FFF2-40B4-BE49-F238E27FC236}">
                <a16:creationId xmlns:a16="http://schemas.microsoft.com/office/drawing/2014/main" id="{22676F5B-41A3-7A5B-CE50-36DE1C2B90BB}"/>
              </a:ext>
            </a:extLst>
          </p:cNvPr>
          <p:cNvSpPr txBox="1"/>
          <p:nvPr/>
        </p:nvSpPr>
        <p:spPr>
          <a:xfrm>
            <a:off x="3080592" y="3639343"/>
            <a:ext cx="2988000" cy="2376000"/>
          </a:xfrm>
          <a:prstGeom prst="rect">
            <a:avLst/>
          </a:prstGeom>
          <a:noFill/>
          <a:ln>
            <a:solidFill>
              <a:schemeClr val="tx1"/>
            </a:solidFill>
          </a:ln>
        </p:spPr>
        <p:txBody>
          <a:bodyPr wrap="square" rtlCol="0">
            <a:normAutofit/>
          </a:bodyPr>
          <a:lstStyle/>
          <a:p>
            <a:r>
              <a:rPr lang="da-DK" dirty="0"/>
              <a:t>Field </a:t>
            </a:r>
            <a:r>
              <a:rPr lang="da-DK" dirty="0" err="1"/>
              <a:t>judge</a:t>
            </a:r>
            <a:endParaRPr lang="da-DK" dirty="0"/>
          </a:p>
        </p:txBody>
      </p:sp>
      <p:sp>
        <p:nvSpPr>
          <p:cNvPr id="16" name="TextBox 15">
            <a:extLst>
              <a:ext uri="{FF2B5EF4-FFF2-40B4-BE49-F238E27FC236}">
                <a16:creationId xmlns:a16="http://schemas.microsoft.com/office/drawing/2014/main" id="{247D2C17-EDA9-0E7E-1D8C-D089E03869B2}"/>
              </a:ext>
            </a:extLst>
          </p:cNvPr>
          <p:cNvSpPr txBox="1"/>
          <p:nvPr/>
        </p:nvSpPr>
        <p:spPr>
          <a:xfrm>
            <a:off x="6116734" y="3639343"/>
            <a:ext cx="2988000" cy="2376000"/>
          </a:xfrm>
          <a:prstGeom prst="rect">
            <a:avLst/>
          </a:prstGeom>
          <a:noFill/>
          <a:ln>
            <a:solidFill>
              <a:schemeClr val="tx1"/>
            </a:solidFill>
          </a:ln>
        </p:spPr>
        <p:txBody>
          <a:bodyPr wrap="square" rtlCol="0">
            <a:normAutofit/>
          </a:bodyPr>
          <a:lstStyle/>
          <a:p>
            <a:r>
              <a:rPr lang="da-DK" dirty="0"/>
              <a:t>Side </a:t>
            </a:r>
            <a:r>
              <a:rPr lang="da-DK" dirty="0" err="1"/>
              <a:t>judge</a:t>
            </a:r>
            <a:endParaRPr lang="da-DK" dirty="0"/>
          </a:p>
        </p:txBody>
      </p:sp>
      <p:sp>
        <p:nvSpPr>
          <p:cNvPr id="17" name="TextBox 16">
            <a:extLst>
              <a:ext uri="{FF2B5EF4-FFF2-40B4-BE49-F238E27FC236}">
                <a16:creationId xmlns:a16="http://schemas.microsoft.com/office/drawing/2014/main" id="{1266A30C-AF43-AAC8-7240-EC1828C6ED61}"/>
              </a:ext>
            </a:extLst>
          </p:cNvPr>
          <p:cNvSpPr txBox="1"/>
          <p:nvPr/>
        </p:nvSpPr>
        <p:spPr>
          <a:xfrm>
            <a:off x="9152875" y="3639343"/>
            <a:ext cx="2988000" cy="2376000"/>
          </a:xfrm>
          <a:prstGeom prst="rect">
            <a:avLst/>
          </a:prstGeom>
          <a:noFill/>
          <a:ln>
            <a:solidFill>
              <a:schemeClr val="tx1"/>
            </a:solidFill>
          </a:ln>
        </p:spPr>
        <p:txBody>
          <a:bodyPr wrap="square" rtlCol="0">
            <a:normAutofit/>
          </a:bodyPr>
          <a:lstStyle/>
          <a:p>
            <a:r>
              <a:rPr lang="da-DK" dirty="0"/>
              <a:t>Center </a:t>
            </a:r>
            <a:r>
              <a:rPr lang="da-DK" dirty="0" err="1"/>
              <a:t>judge</a:t>
            </a:r>
            <a:endParaRPr lang="da-DK" dirty="0"/>
          </a:p>
        </p:txBody>
      </p:sp>
    </p:spTree>
    <p:extLst>
      <p:ext uri="{BB962C8B-B14F-4D97-AF65-F5344CB8AC3E}">
        <p14:creationId xmlns:p14="http://schemas.microsoft.com/office/powerpoint/2010/main" val="3264821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2998048B0F5644CACCCA91CEBD69AC2" ma:contentTypeVersion="16" ma:contentTypeDescription="Create a new document." ma:contentTypeScope="" ma:versionID="4cb2995d646968d6ae6df75907954c28">
  <xsd:schema xmlns:xsd="http://www.w3.org/2001/XMLSchema" xmlns:xs="http://www.w3.org/2001/XMLSchema" xmlns:p="http://schemas.microsoft.com/office/2006/metadata/properties" xmlns:ns3="895b6729-89ff-4b13-86df-7bf9bb093c46" xmlns:ns4="41c81d57-e532-4480-a258-973803952853" targetNamespace="http://schemas.microsoft.com/office/2006/metadata/properties" ma:root="true" ma:fieldsID="69b348628cdbc1c6f6d05e28da72731d" ns3:_="" ns4:_="">
    <xsd:import namespace="895b6729-89ff-4b13-86df-7bf9bb093c46"/>
    <xsd:import namespace="41c81d57-e532-4480-a258-97380395285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ServiceLocation" minOccurs="0"/>
                <xsd:element ref="ns3:_activity" minOccurs="0"/>
                <xsd:element ref="ns3:MediaLengthInSecond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5b6729-89ff-4b13-86df-7bf9bb093c4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_activity" ma:index="21" nillable="true" ma:displayName="_activity" ma:hidden="true" ma:internalName="_activity">
      <xsd:simpleType>
        <xsd:restriction base="dms:Note"/>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1c81d57-e532-4480-a258-97380395285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895b6729-89ff-4b13-86df-7bf9bb093c46" xsi:nil="true"/>
  </documentManagement>
</p:properties>
</file>

<file path=customXml/itemProps1.xml><?xml version="1.0" encoding="utf-8"?>
<ds:datastoreItem xmlns:ds="http://schemas.openxmlformats.org/officeDocument/2006/customXml" ds:itemID="{9D576829-C8C3-4B11-9D98-1B6053C5EF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5b6729-89ff-4b13-86df-7bf9bb093c46"/>
    <ds:schemaRef ds:uri="41c81d57-e532-4480-a258-9738039528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D0D9E0-DF56-4A77-A921-B731EE77834C}">
  <ds:schemaRefs>
    <ds:schemaRef ds:uri="http://schemas.microsoft.com/sharepoint/v3/contenttype/forms"/>
  </ds:schemaRefs>
</ds:datastoreItem>
</file>

<file path=customXml/itemProps3.xml><?xml version="1.0" encoding="utf-8"?>
<ds:datastoreItem xmlns:ds="http://schemas.openxmlformats.org/officeDocument/2006/customXml" ds:itemID="{6BC32EF2-0B55-49C5-B91C-398FFB740667}">
  <ds:schemaRefs>
    <ds:schemaRef ds:uri="895b6729-89ff-4b13-86df-7bf9bb093c46"/>
    <ds:schemaRef ds:uri="http://purl.org/dc/dcmitype/"/>
    <ds:schemaRef ds:uri="http://schemas.microsoft.com/office/2006/metadata/properties"/>
    <ds:schemaRef ds:uri="http://schemas.openxmlformats.org/package/2006/metadata/core-properties"/>
    <ds:schemaRef ds:uri="http://schemas.microsoft.com/office/2006/documentManagement/types"/>
    <ds:schemaRef ds:uri="41c81d57-e532-4480-a258-973803952853"/>
    <ds:schemaRef ds:uri="http://purl.org/dc/elements/1.1/"/>
    <ds:schemaRef ds:uri="http://schemas.microsoft.com/office/infopath/2007/PartnerControl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523</TotalTime>
  <Words>2548</Words>
  <Application>Microsoft Office PowerPoint</Application>
  <PresentationFormat>Widescreen</PresentationFormat>
  <Paragraphs>207</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IFAF Officials Situational Practice</vt:lpstr>
      <vt:lpstr>PowerPoint Presentation</vt:lpstr>
      <vt:lpstr>Situation 1</vt:lpstr>
      <vt:lpstr>PowerPoint Presentation</vt:lpstr>
      <vt:lpstr>Situation 2</vt:lpstr>
      <vt:lpstr>PowerPoint Presentation</vt:lpstr>
      <vt:lpstr>Situation 7</vt:lpstr>
      <vt:lpstr>PowerPoint Presentation</vt:lpstr>
      <vt:lpstr>Situation 3</vt:lpstr>
      <vt:lpstr>PowerPoint Presentation</vt:lpstr>
      <vt:lpstr>Situation 4</vt:lpstr>
      <vt:lpstr>PowerPoint Presentation</vt:lpstr>
      <vt:lpstr>Situation 5</vt:lpstr>
      <vt:lpstr>PowerPoint Presentation</vt:lpstr>
      <vt:lpstr>Situation 6</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Asbjørn Rohold</dc:creator>
  <cp:lastModifiedBy>Asbjørn Rohold</cp:lastModifiedBy>
  <cp:revision>3</cp:revision>
  <dcterms:created xsi:type="dcterms:W3CDTF">2023-04-02T10:13:34Z</dcterms:created>
  <dcterms:modified xsi:type="dcterms:W3CDTF">2023-10-17T15:39:46Z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0x010100E2998048B0F5644CACCCA91CEBD69AC2</vt:lpwstr>
  </property>
</Properties>
</file>